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4" r:id="rId2"/>
    <p:sldId id="27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10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Date Placeholder 9">
            <a:extLst>
              <a:ext uri="{FF2B5EF4-FFF2-40B4-BE49-F238E27FC236}">
                <a16:creationId xmlns:a16="http://schemas.microsoft.com/office/drawing/2014/main" id="{DB38B5B3-6500-4FF2-B6EC-8A6E151D0B1D}"/>
              </a:ext>
            </a:extLst>
          </p:cNvPr>
          <p:cNvSpPr>
            <a:spLocks noGrp="1"/>
          </p:cNvSpPr>
          <p:nvPr>
            <p:ph type="dt" sz="half" idx="10"/>
          </p:nvPr>
        </p:nvSpPr>
        <p:spPr/>
        <p:txBody>
          <a:bodyPr/>
          <a:lstStyle>
            <a:lvl1pPr>
              <a:defRPr/>
            </a:lvl1pPr>
          </a:lstStyle>
          <a:p>
            <a:pPr>
              <a:defRPr/>
            </a:pPr>
            <a:fld id="{F35357A8-9335-47EE-AB83-8C72FB89F922}" type="datetimeFigureOut">
              <a:rPr lang="en-US"/>
              <a:pPr>
                <a:defRPr/>
              </a:pPr>
              <a:t>3/17/2019</a:t>
            </a:fld>
            <a:endParaRPr lang="en-US"/>
          </a:p>
        </p:txBody>
      </p:sp>
      <p:sp>
        <p:nvSpPr>
          <p:cNvPr id="5" name="Footer Placeholder 21">
            <a:extLst>
              <a:ext uri="{FF2B5EF4-FFF2-40B4-BE49-F238E27FC236}">
                <a16:creationId xmlns:a16="http://schemas.microsoft.com/office/drawing/2014/main" id="{8222FEA5-7965-45CA-BE6E-317EF1A732D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24BEDE05-6C48-4220-95C2-629D54E2773F}"/>
              </a:ext>
            </a:extLst>
          </p:cNvPr>
          <p:cNvSpPr>
            <a:spLocks noGrp="1"/>
          </p:cNvSpPr>
          <p:nvPr>
            <p:ph type="sldNum" sz="quarter" idx="12"/>
          </p:nvPr>
        </p:nvSpPr>
        <p:spPr/>
        <p:txBody>
          <a:bodyPr/>
          <a:lstStyle>
            <a:lvl1pPr>
              <a:defRPr/>
            </a:lvl1pPr>
          </a:lstStyle>
          <a:p>
            <a:fld id="{4FA23624-1CCB-4EE7-A9EE-614C9D5905D9}" type="slidenum">
              <a:rPr lang="en-US" altLang="en-US"/>
              <a:pPr/>
              <a:t>‹#›</a:t>
            </a:fld>
            <a:endParaRPr lang="en-US" altLang="en-US"/>
          </a:p>
        </p:txBody>
      </p:sp>
    </p:spTree>
    <p:extLst>
      <p:ext uri="{BB962C8B-B14F-4D97-AF65-F5344CB8AC3E}">
        <p14:creationId xmlns:p14="http://schemas.microsoft.com/office/powerpoint/2010/main" val="3576349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3/17/2019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3/17/2019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 id="2147483669"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8774FE-2230-424E-B83E-D6043A3077D3}"/>
              </a:ext>
            </a:extLst>
          </p:cNvPr>
          <p:cNvSpPr>
            <a:spLocks noGrp="1"/>
          </p:cNvSpPr>
          <p:nvPr>
            <p:ph idx="1"/>
          </p:nvPr>
        </p:nvSpPr>
        <p:spPr/>
        <p:txBody>
          <a:bodyPr rtlCol="0">
            <a:normAutofit fontScale="70000" lnSpcReduction="20000"/>
          </a:bodyPr>
          <a:lstStyle/>
          <a:p>
            <a:pPr marL="365760" indent="-256032">
              <a:buFont typeface="Wingdings 3"/>
              <a:buChar char=""/>
              <a:defRPr/>
            </a:pPr>
            <a:r>
              <a:rPr lang="en-US" dirty="0"/>
              <a:t>Print transcripts</a:t>
            </a:r>
          </a:p>
          <a:p>
            <a:pPr marL="365760" indent="-256032">
              <a:buFont typeface="Wingdings 3"/>
              <a:buChar char=""/>
              <a:defRPr/>
            </a:pPr>
            <a:r>
              <a:rPr lang="en-US" dirty="0"/>
              <a:t>Read transcripts</a:t>
            </a:r>
          </a:p>
          <a:p>
            <a:pPr marL="365760" indent="-256032">
              <a:buFont typeface="Wingdings 3"/>
              <a:buChar char=""/>
              <a:defRPr/>
            </a:pPr>
            <a:r>
              <a:rPr lang="en-US" dirty="0"/>
              <a:t>Write down what you think is happening, any assumptions you have.  Then consciously put those aside. This is called “bracketing”</a:t>
            </a:r>
          </a:p>
          <a:p>
            <a:pPr marL="365760" indent="-256032">
              <a:buFont typeface="Wingdings 3"/>
              <a:buChar char=""/>
              <a:defRPr/>
            </a:pPr>
            <a:r>
              <a:rPr lang="en-US" dirty="0"/>
              <a:t>Read through again.</a:t>
            </a:r>
          </a:p>
          <a:p>
            <a:pPr marL="365760" indent="-256032">
              <a:buFont typeface="Wingdings 3"/>
              <a:buChar char=""/>
              <a:defRPr/>
            </a:pPr>
            <a:r>
              <a:rPr lang="en-US" dirty="0"/>
              <a:t>Read thru and underline phrases, note topic of that stands for that phrase in margin, the topic should be specific enough to carry meaning.  For example, “financial resources” is very general, but “borrowing money from family” is more descriptive.</a:t>
            </a:r>
          </a:p>
          <a:p>
            <a:pPr marL="365760" indent="-256032">
              <a:buFont typeface="Wingdings 3"/>
              <a:buChar char=""/>
              <a:defRPr/>
            </a:pPr>
            <a:r>
              <a:rPr lang="en-US" dirty="0"/>
              <a:t>Review what you have done, and see if you can drop out any topics, or rename them more meaningfully.</a:t>
            </a:r>
          </a:p>
          <a:p>
            <a:pPr marL="365760" indent="-256032">
              <a:buFont typeface="Wingdings 3"/>
              <a:buChar char=""/>
              <a:defRPr/>
            </a:pPr>
            <a:r>
              <a:rPr lang="en-US" dirty="0"/>
              <a:t>Create a word or excel file with the topic and the quotes (the phrases you underlined) underneath the topic which have now become the categories.</a:t>
            </a:r>
          </a:p>
          <a:p>
            <a:pPr marL="365760" indent="-256032">
              <a:buFont typeface="Wingdings 3"/>
              <a:buChar char=""/>
              <a:defRPr/>
            </a:pPr>
            <a:endParaRPr lang="en-US" dirty="0"/>
          </a:p>
        </p:txBody>
      </p:sp>
      <p:sp>
        <p:nvSpPr>
          <p:cNvPr id="2" name="Title 1">
            <a:extLst>
              <a:ext uri="{FF2B5EF4-FFF2-40B4-BE49-F238E27FC236}">
                <a16:creationId xmlns:a16="http://schemas.microsoft.com/office/drawing/2014/main" id="{597ED0F0-B396-4F41-95E0-BC915B2711EA}"/>
              </a:ext>
            </a:extLst>
          </p:cNvPr>
          <p:cNvSpPr>
            <a:spLocks noGrp="1"/>
          </p:cNvSpPr>
          <p:nvPr>
            <p:ph type="title"/>
          </p:nvPr>
        </p:nvSpPr>
        <p:spPr/>
        <p:txBody>
          <a:bodyPr>
            <a:normAutofit/>
          </a:bodyPr>
          <a:lstStyle/>
          <a:p>
            <a:pPr>
              <a:defRPr/>
            </a:pPr>
            <a:r>
              <a:rPr lang="en-US" dirty="0"/>
              <a:t>Practical How-</a:t>
            </a:r>
            <a:r>
              <a:rPr lang="en-US" dirty="0" err="1"/>
              <a:t>Tos</a:t>
            </a:r>
            <a:r>
              <a:rPr lang="en-US" dirty="0"/>
              <a:t> in Content Categorical Analysis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23C6B6-DCEC-42E6-850F-69C44589F3C8}"/>
              </a:ext>
            </a:extLst>
          </p:cNvPr>
          <p:cNvSpPr>
            <a:spLocks noGrp="1"/>
          </p:cNvSpPr>
          <p:nvPr>
            <p:ph idx="1"/>
          </p:nvPr>
        </p:nvSpPr>
        <p:spPr/>
        <p:txBody>
          <a:bodyPr>
            <a:normAutofit fontScale="77500" lnSpcReduction="20000"/>
          </a:bodyPr>
          <a:lstStyle/>
          <a:p>
            <a:pPr marL="365760" indent="-256032">
              <a:buFont typeface="Wingdings 3"/>
              <a:buChar char=""/>
              <a:defRPr/>
            </a:pPr>
            <a:r>
              <a:rPr lang="en-US" sz="2200" dirty="0"/>
              <a:t>Look through and see if any topics can be combined, if so either use the best fit category you have and put all quotes under that category. Or create a new category that combines the previous topics that fits the categories you are combining. </a:t>
            </a:r>
          </a:p>
          <a:p>
            <a:pPr marL="365760" indent="-256032">
              <a:buFont typeface="Wingdings 3"/>
              <a:buChar char=""/>
              <a:defRPr/>
            </a:pPr>
            <a:r>
              <a:rPr lang="en-US" sz="2200" dirty="0"/>
              <a:t>The collated categories are now the themes. Create list of themes with the aligned quotes under them. </a:t>
            </a:r>
          </a:p>
          <a:p>
            <a:pPr marL="365760" indent="-256032">
              <a:buFont typeface="Wingdings 3"/>
              <a:buChar char=""/>
              <a:defRPr/>
            </a:pPr>
            <a:r>
              <a:rPr lang="en-US" sz="2200" dirty="0"/>
              <a:t>Some may be major themes and others might be minor. You can drop out minor ones.</a:t>
            </a:r>
          </a:p>
          <a:p>
            <a:pPr marL="365760" indent="-256032">
              <a:buFont typeface="Wingdings 3"/>
              <a:buChar char=""/>
              <a:defRPr/>
            </a:pPr>
            <a:r>
              <a:rPr lang="en-US" sz="2200" dirty="0"/>
              <a:t>Review and see if you want to tweak them in any way.</a:t>
            </a:r>
          </a:p>
          <a:p>
            <a:pPr marL="365760" indent="-256032">
              <a:buFont typeface="Wingdings 3"/>
              <a:buChar char=""/>
              <a:defRPr/>
            </a:pPr>
            <a:r>
              <a:rPr lang="en-US" sz="2200" dirty="0"/>
              <a:t>Examine themes, you may be able to look at interrelationship and begin model building or relate them back to areas in the literature.</a:t>
            </a:r>
          </a:p>
        </p:txBody>
      </p:sp>
      <p:sp>
        <p:nvSpPr>
          <p:cNvPr id="2" name="Title 1">
            <a:extLst>
              <a:ext uri="{FF2B5EF4-FFF2-40B4-BE49-F238E27FC236}">
                <a16:creationId xmlns:a16="http://schemas.microsoft.com/office/drawing/2014/main" id="{B79ACC2C-B5E0-454F-AADF-C295BD8F1B7F}"/>
              </a:ext>
            </a:extLst>
          </p:cNvPr>
          <p:cNvSpPr>
            <a:spLocks noGrp="1"/>
          </p:cNvSpPr>
          <p:nvPr>
            <p:ph type="title"/>
          </p:nvPr>
        </p:nvSpPr>
        <p:spPr/>
        <p:txBody>
          <a:bodyPr>
            <a:normAutofit/>
          </a:bodyPr>
          <a:lstStyle/>
          <a:p>
            <a:pPr>
              <a:defRPr/>
            </a:pPr>
            <a:r>
              <a:rPr lang="en-US" dirty="0"/>
              <a:t>Practical How-</a:t>
            </a:r>
            <a:r>
              <a:rPr lang="en-US" dirty="0" err="1"/>
              <a:t>Tos</a:t>
            </a:r>
            <a:r>
              <a:rPr lang="en-US" dirty="0"/>
              <a:t> in Content Categorical Analysis cont’d</a:t>
            </a:r>
          </a:p>
        </p:txBody>
      </p:sp>
    </p:spTree>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1</TotalTime>
  <Words>267</Words>
  <Application>Microsoft Office PowerPoint</Application>
  <PresentationFormat>Widescreen</PresentationFormat>
  <Paragraphs>14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Tw Cen MT</vt:lpstr>
      <vt:lpstr>Wingdings 3</vt:lpstr>
      <vt:lpstr>Droplet</vt:lpstr>
      <vt:lpstr>Practical How-Tos in Content Categorical Analysis</vt:lpstr>
      <vt:lpstr>Practical How-Tos in Content Categorical Analysis cont’d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How-Tos in Content Categorical Analysis</dc:title>
  <dc:creator>Annabelle</dc:creator>
  <cp:lastModifiedBy>Annabelle</cp:lastModifiedBy>
  <cp:revision>1</cp:revision>
  <dcterms:created xsi:type="dcterms:W3CDTF">2019-03-17T15:51:20Z</dcterms:created>
  <dcterms:modified xsi:type="dcterms:W3CDTF">2019-03-17T15:52:58Z</dcterms:modified>
</cp:coreProperties>
</file>