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2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1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655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5672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99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96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27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556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1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1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5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9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2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1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5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8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8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9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2D2EEC-4365-46B7-9FF2-865350FF1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061048"/>
              </p:ext>
            </p:extLst>
          </p:nvPr>
        </p:nvGraphicFramePr>
        <p:xfrm>
          <a:off x="4317424" y="656705"/>
          <a:ext cx="6630436" cy="5727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7609">
                  <a:extLst>
                    <a:ext uri="{9D8B030D-6E8A-4147-A177-3AD203B41FA5}">
                      <a16:colId xmlns:a16="http://schemas.microsoft.com/office/drawing/2014/main" val="2179095689"/>
                    </a:ext>
                  </a:extLst>
                </a:gridCol>
                <a:gridCol w="1657609">
                  <a:extLst>
                    <a:ext uri="{9D8B030D-6E8A-4147-A177-3AD203B41FA5}">
                      <a16:colId xmlns:a16="http://schemas.microsoft.com/office/drawing/2014/main" val="115600002"/>
                    </a:ext>
                  </a:extLst>
                </a:gridCol>
                <a:gridCol w="1657609">
                  <a:extLst>
                    <a:ext uri="{9D8B030D-6E8A-4147-A177-3AD203B41FA5}">
                      <a16:colId xmlns:a16="http://schemas.microsoft.com/office/drawing/2014/main" val="3320526494"/>
                    </a:ext>
                  </a:extLst>
                </a:gridCol>
                <a:gridCol w="1657609">
                  <a:extLst>
                    <a:ext uri="{9D8B030D-6E8A-4147-A177-3AD203B41FA5}">
                      <a16:colId xmlns:a16="http://schemas.microsoft.com/office/drawing/2014/main" val="1601480901"/>
                    </a:ext>
                  </a:extLst>
                </a:gridCol>
              </a:tblGrid>
              <a:tr h="478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Research Method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Privileged Way of Knowing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Data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Collection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Data Analysis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By Method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extLst>
                  <a:ext uri="{0D108BD9-81ED-4DB2-BD59-A6C34878D82A}">
                    <a16:rowId xmlns:a16="http://schemas.microsoft.com/office/drawing/2014/main" val="3449451069"/>
                  </a:ext>
                </a:extLst>
              </a:tr>
              <a:tr h="478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Open ended qualitative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Life in context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Qualitative Interviews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Content Analysis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extLst>
                  <a:ext uri="{0D108BD9-81ED-4DB2-BD59-A6C34878D82A}">
                    <a16:rowId xmlns:a16="http://schemas.microsoft.com/office/drawing/2014/main" val="3124176878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Narrative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Voice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Content Analysis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extLst>
                  <a:ext uri="{0D108BD9-81ED-4DB2-BD59-A6C34878D82A}">
                    <a16:rowId xmlns:a16="http://schemas.microsoft.com/office/drawing/2014/main" val="1864571672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Phenomenology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Experience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Content Analysis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extLst>
                  <a:ext uri="{0D108BD9-81ED-4DB2-BD59-A6C34878D82A}">
                    <a16:rowId xmlns:a16="http://schemas.microsoft.com/office/drawing/2014/main" val="1819411432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Heuristic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Interaction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Composite Story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extLst>
                  <a:ext uri="{0D108BD9-81ED-4DB2-BD59-A6C34878D82A}">
                    <a16:rowId xmlns:a16="http://schemas.microsoft.com/office/drawing/2014/main" val="872487047"/>
                  </a:ext>
                </a:extLst>
              </a:tr>
              <a:tr h="478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PAR Participant Action Research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Participation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Content Analysis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extLst>
                  <a:ext uri="{0D108BD9-81ED-4DB2-BD59-A6C34878D82A}">
                    <a16:rowId xmlns:a16="http://schemas.microsoft.com/office/drawing/2014/main" val="2929647192"/>
                  </a:ext>
                </a:extLst>
              </a:tr>
              <a:tr h="478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Co-inquiry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Collaboration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Group Content Analysis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extLst>
                  <a:ext uri="{0D108BD9-81ED-4DB2-BD59-A6C34878D82A}">
                    <a16:rowId xmlns:a16="http://schemas.microsoft.com/office/drawing/2014/main" val="1203509738"/>
                  </a:ext>
                </a:extLst>
              </a:tr>
              <a:tr h="233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extLst>
                  <a:ext uri="{0D108BD9-81ED-4DB2-BD59-A6C34878D82A}">
                    <a16:rowId xmlns:a16="http://schemas.microsoft.com/office/drawing/2014/main" val="130659595"/>
                  </a:ext>
                </a:extLst>
              </a:tr>
              <a:tr h="478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Grounded Theory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Openness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Content Analysis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extLst>
                  <a:ext uri="{0D108BD9-81ED-4DB2-BD59-A6C34878D82A}">
                    <a16:rowId xmlns:a16="http://schemas.microsoft.com/office/drawing/2014/main" val="1552274196"/>
                  </a:ext>
                </a:extLst>
              </a:tr>
              <a:tr h="722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Ethnography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Cultural context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Interviews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Field Journals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Artifacts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Content Analysis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extLst>
                  <a:ext uri="{0D108BD9-81ED-4DB2-BD59-A6C34878D82A}">
                    <a16:rowId xmlns:a16="http://schemas.microsoft.com/office/drawing/2014/main" val="2086702906"/>
                  </a:ext>
                </a:extLst>
              </a:tr>
              <a:tr h="478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Hermeneutic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Deep meaning of text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Interviews 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Texts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Content Analysis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extLst>
                  <a:ext uri="{0D108BD9-81ED-4DB2-BD59-A6C34878D82A}">
                    <a16:rowId xmlns:a16="http://schemas.microsoft.com/office/drawing/2014/main" val="1185121565"/>
                  </a:ext>
                </a:extLst>
              </a:tr>
              <a:tr h="722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Case Study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In-Depth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Interviews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Artifacts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Field Journals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extLst>
                  <a:ext uri="{0D108BD9-81ED-4DB2-BD59-A6C34878D82A}">
                    <a16:rowId xmlns:a16="http://schemas.microsoft.com/office/drawing/2014/main" val="1589772760"/>
                  </a:ext>
                </a:extLst>
              </a:tr>
              <a:tr h="478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Autoethnography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Personal memory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Journals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Artifacts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Content Analysis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0" marR="51360" marT="0" marB="0"/>
                </a:tc>
                <a:extLst>
                  <a:ext uri="{0D108BD9-81ED-4DB2-BD59-A6C34878D82A}">
                    <a16:rowId xmlns:a16="http://schemas.microsoft.com/office/drawing/2014/main" val="3487858315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229DA094-D7EA-4A60-A182-9D32FF100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0" y="2217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7699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</TotalTime>
  <Words>83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Droplet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Genres &amp; Epistemology</dc:title>
  <dc:creator>Annabelle</dc:creator>
  <cp:lastModifiedBy>Annabelle</cp:lastModifiedBy>
  <cp:revision>3</cp:revision>
  <dcterms:created xsi:type="dcterms:W3CDTF">2019-03-17T15:47:48Z</dcterms:created>
  <dcterms:modified xsi:type="dcterms:W3CDTF">2019-03-22T16:27:16Z</dcterms:modified>
</cp:coreProperties>
</file>