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9" r:id="rId2"/>
    <p:sldMasterId id="2147483695" r:id="rId3"/>
  </p:sldMasterIdLst>
  <p:notesMasterIdLst>
    <p:notesMasterId r:id="rId25"/>
  </p:notesMasterIdLst>
  <p:sldIdLst>
    <p:sldId id="2601" r:id="rId4"/>
    <p:sldId id="334" r:id="rId5"/>
    <p:sldId id="2623" r:id="rId6"/>
    <p:sldId id="2605" r:id="rId7"/>
    <p:sldId id="2604" r:id="rId8"/>
    <p:sldId id="2620" r:id="rId9"/>
    <p:sldId id="291" r:id="rId10"/>
    <p:sldId id="262" r:id="rId11"/>
    <p:sldId id="350" r:id="rId12"/>
    <p:sldId id="356" r:id="rId13"/>
    <p:sldId id="333" r:id="rId14"/>
    <p:sldId id="2613" r:id="rId15"/>
    <p:sldId id="2614" r:id="rId16"/>
    <p:sldId id="2615" r:id="rId17"/>
    <p:sldId id="2616" r:id="rId18"/>
    <p:sldId id="2618" r:id="rId19"/>
    <p:sldId id="2622" r:id="rId20"/>
    <p:sldId id="2609" r:id="rId21"/>
    <p:sldId id="2617" r:id="rId22"/>
    <p:sldId id="2619" r:id="rId23"/>
    <p:sldId id="372"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8BCDE8-7D03-4DD8-89B0-B4C1BE8428B5}" v="28" dt="2025-09-24T21:52:12.8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58" d="100"/>
          <a:sy n="58" d="100"/>
        </p:scale>
        <p:origin x="988" y="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microsoft.com/office/2015/10/relationships/revisionInfo" Target="revisionInfo.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abelle Nelson" userId="6eec1b6a-cc36-40b9-a2eb-961fe0261118" providerId="ADAL" clId="{988C73F2-45D2-49BA-9721-C05C91FE7441}"/>
    <pc:docChg chg="undo custSel addSld delSld modSld sldOrd delMainMaster">
      <pc:chgData name="Annabelle Nelson" userId="6eec1b6a-cc36-40b9-a2eb-961fe0261118" providerId="ADAL" clId="{988C73F2-45D2-49BA-9721-C05C91FE7441}" dt="2025-09-24T22:29:14.802" v="1205" actId="20577"/>
      <pc:docMkLst>
        <pc:docMk/>
      </pc:docMkLst>
      <pc:sldChg chg="del">
        <pc:chgData name="Annabelle Nelson" userId="6eec1b6a-cc36-40b9-a2eb-961fe0261118" providerId="ADAL" clId="{988C73F2-45D2-49BA-9721-C05C91FE7441}" dt="2025-09-21T22:57:46.459" v="10" actId="47"/>
        <pc:sldMkLst>
          <pc:docMk/>
          <pc:sldMk cId="4012087159" sldId="256"/>
        </pc:sldMkLst>
      </pc:sldChg>
      <pc:sldChg chg="addSp modSp add mod setBg setClrOvrMap">
        <pc:chgData name="Annabelle Nelson" userId="6eec1b6a-cc36-40b9-a2eb-961fe0261118" providerId="ADAL" clId="{988C73F2-45D2-49BA-9721-C05C91FE7441}" dt="2025-09-24T22:24:01.734" v="1191" actId="6549"/>
        <pc:sldMkLst>
          <pc:docMk/>
          <pc:sldMk cId="1175059815" sldId="262"/>
        </pc:sldMkLst>
        <pc:spChg chg="mod">
          <ac:chgData name="Annabelle Nelson" userId="6eec1b6a-cc36-40b9-a2eb-961fe0261118" providerId="ADAL" clId="{988C73F2-45D2-49BA-9721-C05C91FE7441}" dt="2025-09-24T22:24:01.734" v="1191" actId="6549"/>
          <ac:spMkLst>
            <pc:docMk/>
            <pc:sldMk cId="1175059815" sldId="262"/>
            <ac:spMk id="4" creationId="{3A58B08B-8858-44AF-8E79-886A55E747E2}"/>
          </ac:spMkLst>
        </pc:spChg>
        <pc:spChg chg="add">
          <ac:chgData name="Annabelle Nelson" userId="6eec1b6a-cc36-40b9-a2eb-961fe0261118" providerId="ADAL" clId="{988C73F2-45D2-49BA-9721-C05C91FE7441}" dt="2025-09-21T23:30:36.935" v="19" actId="26606"/>
          <ac:spMkLst>
            <pc:docMk/>
            <pc:sldMk cId="1175059815" sldId="262"/>
            <ac:spMk id="13" creationId="{4AC0CD9D-7610-4620-93B4-798CCD9AB581}"/>
          </ac:spMkLst>
        </pc:spChg>
        <pc:spChg chg="add">
          <ac:chgData name="Annabelle Nelson" userId="6eec1b6a-cc36-40b9-a2eb-961fe0261118" providerId="ADAL" clId="{988C73F2-45D2-49BA-9721-C05C91FE7441}" dt="2025-09-21T23:30:36.935" v="19" actId="26606"/>
          <ac:spMkLst>
            <pc:docMk/>
            <pc:sldMk cId="1175059815" sldId="262"/>
            <ac:spMk id="19" creationId="{DE4D62F9-188E-4530-84C2-24BDEE4BEB82}"/>
          </ac:spMkLst>
        </pc:spChg>
        <pc:spChg chg="add">
          <ac:chgData name="Annabelle Nelson" userId="6eec1b6a-cc36-40b9-a2eb-961fe0261118" providerId="ADAL" clId="{988C73F2-45D2-49BA-9721-C05C91FE7441}" dt="2025-09-21T23:30:36.935" v="19" actId="26606"/>
          <ac:spMkLst>
            <pc:docMk/>
            <pc:sldMk cId="1175059815" sldId="262"/>
            <ac:spMk id="21" creationId="{B4AAD3FD-83A5-4B89-9F8F-01B8870865BE}"/>
          </ac:spMkLst>
        </pc:spChg>
        <pc:spChg chg="add">
          <ac:chgData name="Annabelle Nelson" userId="6eec1b6a-cc36-40b9-a2eb-961fe0261118" providerId="ADAL" clId="{988C73F2-45D2-49BA-9721-C05C91FE7441}" dt="2025-09-21T23:30:36.935" v="19" actId="26606"/>
          <ac:spMkLst>
            <pc:docMk/>
            <pc:sldMk cId="1175059815" sldId="262"/>
            <ac:spMk id="23" creationId="{61752F1D-FC0F-4103-9584-630E643CCDA6}"/>
          </ac:spMkLst>
        </pc:spChg>
        <pc:spChg chg="add">
          <ac:chgData name="Annabelle Nelson" userId="6eec1b6a-cc36-40b9-a2eb-961fe0261118" providerId="ADAL" clId="{988C73F2-45D2-49BA-9721-C05C91FE7441}" dt="2025-09-21T23:30:36.935" v="19" actId="26606"/>
          <ac:spMkLst>
            <pc:docMk/>
            <pc:sldMk cId="1175059815" sldId="262"/>
            <ac:spMk id="25" creationId="{70151CB7-E7DE-4917-B831-01DF9CE01306}"/>
          </ac:spMkLst>
        </pc:spChg>
        <pc:spChg chg="add">
          <ac:chgData name="Annabelle Nelson" userId="6eec1b6a-cc36-40b9-a2eb-961fe0261118" providerId="ADAL" clId="{988C73F2-45D2-49BA-9721-C05C91FE7441}" dt="2025-09-21T23:30:36.935" v="19" actId="26606"/>
          <ac:spMkLst>
            <pc:docMk/>
            <pc:sldMk cId="1175059815" sldId="262"/>
            <ac:spMk id="27" creationId="{A92A1116-1C84-41DF-B803-1F7B0883EC82}"/>
          </ac:spMkLst>
        </pc:spChg>
        <pc:picChg chg="mod">
          <ac:chgData name="Annabelle Nelson" userId="6eec1b6a-cc36-40b9-a2eb-961fe0261118" providerId="ADAL" clId="{988C73F2-45D2-49BA-9721-C05C91FE7441}" dt="2025-09-22T00:20:16.458" v="325" actId="1076"/>
          <ac:picMkLst>
            <pc:docMk/>
            <pc:sldMk cId="1175059815" sldId="262"/>
            <ac:picMk id="2" creationId="{00000000-0000-0000-0000-000000000000}"/>
          </ac:picMkLst>
        </pc:picChg>
        <pc:picChg chg="add">
          <ac:chgData name="Annabelle Nelson" userId="6eec1b6a-cc36-40b9-a2eb-961fe0261118" providerId="ADAL" clId="{988C73F2-45D2-49BA-9721-C05C91FE7441}" dt="2025-09-21T23:30:36.935" v="19" actId="26606"/>
          <ac:picMkLst>
            <pc:docMk/>
            <pc:sldMk cId="1175059815" sldId="262"/>
            <ac:picMk id="9" creationId="{41B68C77-138E-4BF7-A276-BD0C78A4219F}"/>
          </ac:picMkLst>
        </pc:picChg>
        <pc:picChg chg="add">
          <ac:chgData name="Annabelle Nelson" userId="6eec1b6a-cc36-40b9-a2eb-961fe0261118" providerId="ADAL" clId="{988C73F2-45D2-49BA-9721-C05C91FE7441}" dt="2025-09-21T23:30:36.935" v="19" actId="26606"/>
          <ac:picMkLst>
            <pc:docMk/>
            <pc:sldMk cId="1175059815" sldId="262"/>
            <ac:picMk id="11" creationId="{7C268552-D473-46ED-B1B8-422042C4DEF1}"/>
          </ac:picMkLst>
        </pc:picChg>
        <pc:picChg chg="add">
          <ac:chgData name="Annabelle Nelson" userId="6eec1b6a-cc36-40b9-a2eb-961fe0261118" providerId="ADAL" clId="{988C73F2-45D2-49BA-9721-C05C91FE7441}" dt="2025-09-21T23:30:36.935" v="19" actId="26606"/>
          <ac:picMkLst>
            <pc:docMk/>
            <pc:sldMk cId="1175059815" sldId="262"/>
            <ac:picMk id="15" creationId="{B9238B3E-24AA-439A-B527-6C5DF6D72145}"/>
          </ac:picMkLst>
        </pc:picChg>
      </pc:sldChg>
      <pc:sldChg chg="addSp delSp modSp mod ord">
        <pc:chgData name="Annabelle Nelson" userId="6eec1b6a-cc36-40b9-a2eb-961fe0261118" providerId="ADAL" clId="{988C73F2-45D2-49BA-9721-C05C91FE7441}" dt="2025-09-24T14:02:43.821" v="860" actId="6549"/>
        <pc:sldMkLst>
          <pc:docMk/>
          <pc:sldMk cId="1910179875" sldId="291"/>
        </pc:sldMkLst>
        <pc:spChg chg="mod ord">
          <ac:chgData name="Annabelle Nelson" userId="6eec1b6a-cc36-40b9-a2eb-961fe0261118" providerId="ADAL" clId="{988C73F2-45D2-49BA-9721-C05C91FE7441}" dt="2025-09-24T14:02:43.821" v="860" actId="6549"/>
          <ac:spMkLst>
            <pc:docMk/>
            <pc:sldMk cId="1910179875" sldId="291"/>
            <ac:spMk id="3" creationId="{B12ABCD4-F886-47A4-BB3C-28849800EFA1}"/>
          </ac:spMkLst>
        </pc:spChg>
        <pc:spChg chg="add">
          <ac:chgData name="Annabelle Nelson" userId="6eec1b6a-cc36-40b9-a2eb-961fe0261118" providerId="ADAL" clId="{988C73F2-45D2-49BA-9721-C05C91FE7441}" dt="2025-09-22T00:11:22.327" v="87" actId="26606"/>
          <ac:spMkLst>
            <pc:docMk/>
            <pc:sldMk cId="1910179875" sldId="291"/>
            <ac:spMk id="34" creationId="{989BE678-777B-482A-A616-FEDC47B162E5}"/>
          </ac:spMkLst>
        </pc:spChg>
        <pc:spChg chg="add">
          <ac:chgData name="Annabelle Nelson" userId="6eec1b6a-cc36-40b9-a2eb-961fe0261118" providerId="ADAL" clId="{988C73F2-45D2-49BA-9721-C05C91FE7441}" dt="2025-09-22T00:11:22.327" v="87" actId="26606"/>
          <ac:spMkLst>
            <pc:docMk/>
            <pc:sldMk cId="1910179875" sldId="291"/>
            <ac:spMk id="40" creationId="{D28BE0C3-2102-4820-B88B-A448B1840D14}"/>
          </ac:spMkLst>
        </pc:spChg>
        <pc:spChg chg="add">
          <ac:chgData name="Annabelle Nelson" userId="6eec1b6a-cc36-40b9-a2eb-961fe0261118" providerId="ADAL" clId="{988C73F2-45D2-49BA-9721-C05C91FE7441}" dt="2025-09-22T00:11:22.327" v="87" actId="26606"/>
          <ac:spMkLst>
            <pc:docMk/>
            <pc:sldMk cId="1910179875" sldId="291"/>
            <ac:spMk id="42" creationId="{C8A3C342-1D03-412F-8DD3-BF519E8E0AE9}"/>
          </ac:spMkLst>
        </pc:spChg>
        <pc:spChg chg="add">
          <ac:chgData name="Annabelle Nelson" userId="6eec1b6a-cc36-40b9-a2eb-961fe0261118" providerId="ADAL" clId="{988C73F2-45D2-49BA-9721-C05C91FE7441}" dt="2025-09-22T00:11:22.327" v="87" actId="26606"/>
          <ac:spMkLst>
            <pc:docMk/>
            <pc:sldMk cId="1910179875" sldId="291"/>
            <ac:spMk id="44" creationId="{81CC9B02-E087-4350-AEBD-2C3CF001AF01}"/>
          </ac:spMkLst>
        </pc:spChg>
        <pc:spChg chg="add">
          <ac:chgData name="Annabelle Nelson" userId="6eec1b6a-cc36-40b9-a2eb-961fe0261118" providerId="ADAL" clId="{988C73F2-45D2-49BA-9721-C05C91FE7441}" dt="2025-09-22T00:11:22.327" v="87" actId="26606"/>
          <ac:spMkLst>
            <pc:docMk/>
            <pc:sldMk cId="1910179875" sldId="291"/>
            <ac:spMk id="46" creationId="{D6F18ACE-6E82-4ADC-8A2F-A1771B309B16}"/>
          </ac:spMkLst>
        </pc:spChg>
        <pc:picChg chg="add mod">
          <ac:chgData name="Annabelle Nelson" userId="6eec1b6a-cc36-40b9-a2eb-961fe0261118" providerId="ADAL" clId="{988C73F2-45D2-49BA-9721-C05C91FE7441}" dt="2025-09-22T00:11:26.695" v="89" actId="962"/>
          <ac:picMkLst>
            <pc:docMk/>
            <pc:sldMk cId="1910179875" sldId="291"/>
            <ac:picMk id="2" creationId="{0762E360-3673-FA57-72F3-3414115443ED}"/>
          </ac:picMkLst>
        </pc:picChg>
      </pc:sldChg>
      <pc:sldChg chg="modSp mod">
        <pc:chgData name="Annabelle Nelson" userId="6eec1b6a-cc36-40b9-a2eb-961fe0261118" providerId="ADAL" clId="{988C73F2-45D2-49BA-9721-C05C91FE7441}" dt="2025-09-24T22:23:18.109" v="1189" actId="6549"/>
        <pc:sldMkLst>
          <pc:docMk/>
          <pc:sldMk cId="2955403071" sldId="334"/>
        </pc:sldMkLst>
        <pc:spChg chg="mod">
          <ac:chgData name="Annabelle Nelson" userId="6eec1b6a-cc36-40b9-a2eb-961fe0261118" providerId="ADAL" clId="{988C73F2-45D2-49BA-9721-C05C91FE7441}" dt="2025-09-24T22:23:18.109" v="1189" actId="6549"/>
          <ac:spMkLst>
            <pc:docMk/>
            <pc:sldMk cId="2955403071" sldId="334"/>
            <ac:spMk id="2" creationId="{C3A9968B-2619-4F71-AB00-4C493E120805}"/>
          </ac:spMkLst>
        </pc:spChg>
        <pc:spChg chg="mod">
          <ac:chgData name="Annabelle Nelson" userId="6eec1b6a-cc36-40b9-a2eb-961fe0261118" providerId="ADAL" clId="{988C73F2-45D2-49BA-9721-C05C91FE7441}" dt="2025-09-24T22:21:30.740" v="1173" actId="27636"/>
          <ac:spMkLst>
            <pc:docMk/>
            <pc:sldMk cId="2955403071" sldId="334"/>
            <ac:spMk id="3" creationId="{30CDF296-CB56-9C9E-84CA-755880508971}"/>
          </ac:spMkLst>
        </pc:spChg>
      </pc:sldChg>
      <pc:sldChg chg="addSp delSp modSp mod modClrScheme chgLayout">
        <pc:chgData name="Annabelle Nelson" userId="6eec1b6a-cc36-40b9-a2eb-961fe0261118" providerId="ADAL" clId="{988C73F2-45D2-49BA-9721-C05C91FE7441}" dt="2025-09-23T16:05:41.721" v="760" actId="26606"/>
        <pc:sldMkLst>
          <pc:docMk/>
          <pc:sldMk cId="2399400958" sldId="350"/>
        </pc:sldMkLst>
        <pc:spChg chg="mod">
          <ac:chgData name="Annabelle Nelson" userId="6eec1b6a-cc36-40b9-a2eb-961fe0261118" providerId="ADAL" clId="{988C73F2-45D2-49BA-9721-C05C91FE7441}" dt="2025-09-23T16:05:41.721" v="760" actId="26606"/>
          <ac:spMkLst>
            <pc:docMk/>
            <pc:sldMk cId="2399400958" sldId="350"/>
            <ac:spMk id="2" creationId="{F95FC040-B463-D4E9-6DA3-58E67469BCC8}"/>
          </ac:spMkLst>
        </pc:spChg>
        <pc:spChg chg="add del mod">
          <ac:chgData name="Annabelle Nelson" userId="6eec1b6a-cc36-40b9-a2eb-961fe0261118" providerId="ADAL" clId="{988C73F2-45D2-49BA-9721-C05C91FE7441}" dt="2025-09-23T16:05:16.567" v="756"/>
          <ac:spMkLst>
            <pc:docMk/>
            <pc:sldMk cId="2399400958" sldId="350"/>
            <ac:spMk id="4" creationId="{88A4E27F-A4EE-8E16-4FC9-0CECCEA85154}"/>
          </ac:spMkLst>
        </pc:spChg>
        <pc:spChg chg="mod ord">
          <ac:chgData name="Annabelle Nelson" userId="6eec1b6a-cc36-40b9-a2eb-961fe0261118" providerId="ADAL" clId="{988C73F2-45D2-49BA-9721-C05C91FE7441}" dt="2025-09-23T16:05:41.721" v="760" actId="26606"/>
          <ac:spMkLst>
            <pc:docMk/>
            <pc:sldMk cId="2399400958" sldId="350"/>
            <ac:spMk id="10" creationId="{48CC662E-4CFB-AA29-BBEB-3275AAC188EE}"/>
          </ac:spMkLst>
        </pc:spChg>
        <pc:picChg chg="del">
          <ac:chgData name="Annabelle Nelson" userId="6eec1b6a-cc36-40b9-a2eb-961fe0261118" providerId="ADAL" clId="{988C73F2-45D2-49BA-9721-C05C91FE7441}" dt="2025-09-23T16:05:05.452" v="755" actId="478"/>
          <ac:picMkLst>
            <pc:docMk/>
            <pc:sldMk cId="2399400958" sldId="350"/>
            <ac:picMk id="5" creationId="{872B387D-4210-2E42-36AD-442D7D2A791C}"/>
          </ac:picMkLst>
        </pc:picChg>
        <pc:picChg chg="add mod">
          <ac:chgData name="Annabelle Nelson" userId="6eec1b6a-cc36-40b9-a2eb-961fe0261118" providerId="ADAL" clId="{988C73F2-45D2-49BA-9721-C05C91FE7441}" dt="2025-09-23T16:05:41.721" v="760" actId="26606"/>
          <ac:picMkLst>
            <pc:docMk/>
            <pc:sldMk cId="2399400958" sldId="350"/>
            <ac:picMk id="7" creationId="{904D2447-489D-8287-1579-65EEF02062E0}"/>
          </ac:picMkLst>
        </pc:picChg>
      </pc:sldChg>
      <pc:sldChg chg="modSp mod">
        <pc:chgData name="Annabelle Nelson" userId="6eec1b6a-cc36-40b9-a2eb-961fe0261118" providerId="ADAL" clId="{988C73F2-45D2-49BA-9721-C05C91FE7441}" dt="2025-09-24T21:45:03.836" v="887" actId="20577"/>
        <pc:sldMkLst>
          <pc:docMk/>
          <pc:sldMk cId="439080309" sldId="356"/>
        </pc:sldMkLst>
        <pc:spChg chg="mod">
          <ac:chgData name="Annabelle Nelson" userId="6eec1b6a-cc36-40b9-a2eb-961fe0261118" providerId="ADAL" clId="{988C73F2-45D2-49BA-9721-C05C91FE7441}" dt="2025-09-24T21:45:03.836" v="887" actId="20577"/>
          <ac:spMkLst>
            <pc:docMk/>
            <pc:sldMk cId="439080309" sldId="356"/>
            <ac:spMk id="3" creationId="{FDD7BB37-D450-A338-0DBB-D5B23D4B447E}"/>
          </ac:spMkLst>
        </pc:spChg>
      </pc:sldChg>
      <pc:sldChg chg="modSp mod">
        <pc:chgData name="Annabelle Nelson" userId="6eec1b6a-cc36-40b9-a2eb-961fe0261118" providerId="ADAL" clId="{988C73F2-45D2-49BA-9721-C05C91FE7441}" dt="2025-09-24T22:29:14.802" v="1205" actId="20577"/>
        <pc:sldMkLst>
          <pc:docMk/>
          <pc:sldMk cId="3306242693" sldId="372"/>
        </pc:sldMkLst>
        <pc:spChg chg="mod">
          <ac:chgData name="Annabelle Nelson" userId="6eec1b6a-cc36-40b9-a2eb-961fe0261118" providerId="ADAL" clId="{988C73F2-45D2-49BA-9721-C05C91FE7441}" dt="2025-09-24T22:29:14.802" v="1205" actId="20577"/>
          <ac:spMkLst>
            <pc:docMk/>
            <pc:sldMk cId="3306242693" sldId="372"/>
            <ac:spMk id="3" creationId="{D4CEC925-CF29-56B9-4B7B-5F52A02A91BE}"/>
          </ac:spMkLst>
        </pc:spChg>
      </pc:sldChg>
      <pc:sldChg chg="addSp delSp modSp mod setBg addAnim">
        <pc:chgData name="Annabelle Nelson" userId="6eec1b6a-cc36-40b9-a2eb-961fe0261118" providerId="ADAL" clId="{988C73F2-45D2-49BA-9721-C05C91FE7441}" dt="2025-09-22T17:16:42.280" v="540"/>
        <pc:sldMkLst>
          <pc:docMk/>
          <pc:sldMk cId="1016137328" sldId="2601"/>
        </pc:sldMkLst>
        <pc:spChg chg="mod">
          <ac:chgData name="Annabelle Nelson" userId="6eec1b6a-cc36-40b9-a2eb-961fe0261118" providerId="ADAL" clId="{988C73F2-45D2-49BA-9721-C05C91FE7441}" dt="2025-09-22T17:16:42.277" v="538" actId="26606"/>
          <ac:spMkLst>
            <pc:docMk/>
            <pc:sldMk cId="1016137328" sldId="2601"/>
            <ac:spMk id="2" creationId="{67CC449C-BB10-4692-6AD9-53113114E3A5}"/>
          </ac:spMkLst>
        </pc:spChg>
        <pc:spChg chg="mod">
          <ac:chgData name="Annabelle Nelson" userId="6eec1b6a-cc36-40b9-a2eb-961fe0261118" providerId="ADAL" clId="{988C73F2-45D2-49BA-9721-C05C91FE7441}" dt="2025-09-22T17:16:42.277" v="538" actId="26606"/>
          <ac:spMkLst>
            <pc:docMk/>
            <pc:sldMk cId="1016137328" sldId="2601"/>
            <ac:spMk id="3" creationId="{F158F199-38E1-40F5-A7FA-C05CE90BE109}"/>
          </ac:spMkLst>
        </pc:spChg>
        <pc:spChg chg="mod ord">
          <ac:chgData name="Annabelle Nelson" userId="6eec1b6a-cc36-40b9-a2eb-961fe0261118" providerId="ADAL" clId="{988C73F2-45D2-49BA-9721-C05C91FE7441}" dt="2025-09-22T17:16:42.277" v="538" actId="26606"/>
          <ac:spMkLst>
            <pc:docMk/>
            <pc:sldMk cId="1016137328" sldId="2601"/>
            <ac:spMk id="4" creationId="{D078D786-2B39-3A35-EC8D-8C48A872809D}"/>
          </ac:spMkLst>
        </pc:spChg>
        <pc:spChg chg="mod">
          <ac:chgData name="Annabelle Nelson" userId="6eec1b6a-cc36-40b9-a2eb-961fe0261118" providerId="ADAL" clId="{988C73F2-45D2-49BA-9721-C05C91FE7441}" dt="2025-09-22T17:16:42.277" v="538" actId="26606"/>
          <ac:spMkLst>
            <pc:docMk/>
            <pc:sldMk cId="1016137328" sldId="2601"/>
            <ac:spMk id="5" creationId="{0BC96D73-DD39-C183-71E7-4CDA4358339F}"/>
          </ac:spMkLst>
        </pc:spChg>
        <pc:spChg chg="add">
          <ac:chgData name="Annabelle Nelson" userId="6eec1b6a-cc36-40b9-a2eb-961fe0261118" providerId="ADAL" clId="{988C73F2-45D2-49BA-9721-C05C91FE7441}" dt="2025-09-22T17:16:42.277" v="538" actId="26606"/>
          <ac:spMkLst>
            <pc:docMk/>
            <pc:sldMk cId="1016137328" sldId="2601"/>
            <ac:spMk id="20" creationId="{44F3197D-248B-46C5-B6EE-003F4E0C6CF9}"/>
          </ac:spMkLst>
        </pc:spChg>
        <pc:spChg chg="add">
          <ac:chgData name="Annabelle Nelson" userId="6eec1b6a-cc36-40b9-a2eb-961fe0261118" providerId="ADAL" clId="{988C73F2-45D2-49BA-9721-C05C91FE7441}" dt="2025-09-22T17:16:42.277" v="538" actId="26606"/>
          <ac:spMkLst>
            <pc:docMk/>
            <pc:sldMk cId="1016137328" sldId="2601"/>
            <ac:spMk id="26" creationId="{040549E2-C5A5-4ED5-80AB-070FEBDF5320}"/>
          </ac:spMkLst>
        </pc:spChg>
        <pc:spChg chg="add">
          <ac:chgData name="Annabelle Nelson" userId="6eec1b6a-cc36-40b9-a2eb-961fe0261118" providerId="ADAL" clId="{988C73F2-45D2-49BA-9721-C05C91FE7441}" dt="2025-09-22T17:16:42.277" v="538" actId="26606"/>
          <ac:spMkLst>
            <pc:docMk/>
            <pc:sldMk cId="1016137328" sldId="2601"/>
            <ac:spMk id="28" creationId="{A4322390-8B58-46BE-88EB-D9FD30C08743}"/>
          </ac:spMkLst>
        </pc:spChg>
        <pc:picChg chg="mod ord">
          <ac:chgData name="Annabelle Nelson" userId="6eec1b6a-cc36-40b9-a2eb-961fe0261118" providerId="ADAL" clId="{988C73F2-45D2-49BA-9721-C05C91FE7441}" dt="2025-09-22T17:16:42.277" v="538" actId="26606"/>
          <ac:picMkLst>
            <pc:docMk/>
            <pc:sldMk cId="1016137328" sldId="2601"/>
            <ac:picMk id="11" creationId="{368A543B-45C2-9F1B-C76F-EA4185065069}"/>
          </ac:picMkLst>
        </pc:picChg>
      </pc:sldChg>
      <pc:sldChg chg="addSp modSp mod ord setBg">
        <pc:chgData name="Annabelle Nelson" userId="6eec1b6a-cc36-40b9-a2eb-961fe0261118" providerId="ADAL" clId="{988C73F2-45D2-49BA-9721-C05C91FE7441}" dt="2025-09-22T00:30:50.697" v="507" actId="1076"/>
        <pc:sldMkLst>
          <pc:docMk/>
          <pc:sldMk cId="1158967011" sldId="2604"/>
        </pc:sldMkLst>
        <pc:spChg chg="mod ord">
          <ac:chgData name="Annabelle Nelson" userId="6eec1b6a-cc36-40b9-a2eb-961fe0261118" providerId="ADAL" clId="{988C73F2-45D2-49BA-9721-C05C91FE7441}" dt="2025-09-22T00:02:09.777" v="34" actId="26606"/>
          <ac:spMkLst>
            <pc:docMk/>
            <pc:sldMk cId="1158967011" sldId="2604"/>
            <ac:spMk id="2" creationId="{DEE1F7C9-3D2F-F87A-9C9F-ED3A99CC1BAD}"/>
          </ac:spMkLst>
        </pc:spChg>
        <pc:picChg chg="add mod">
          <ac:chgData name="Annabelle Nelson" userId="6eec1b6a-cc36-40b9-a2eb-961fe0261118" providerId="ADAL" clId="{988C73F2-45D2-49BA-9721-C05C91FE7441}" dt="2025-09-22T00:03:12.900" v="38" actId="26606"/>
          <ac:picMkLst>
            <pc:docMk/>
            <pc:sldMk cId="1158967011" sldId="2604"/>
            <ac:picMk id="4" creationId="{F2975C63-8381-37A7-8E95-C60611E254BA}"/>
          </ac:picMkLst>
        </pc:picChg>
        <pc:picChg chg="mod">
          <ac:chgData name="Annabelle Nelson" userId="6eec1b6a-cc36-40b9-a2eb-961fe0261118" providerId="ADAL" clId="{988C73F2-45D2-49BA-9721-C05C91FE7441}" dt="2025-09-22T00:03:12.900" v="38" actId="26606"/>
          <ac:picMkLst>
            <pc:docMk/>
            <pc:sldMk cId="1158967011" sldId="2604"/>
            <ac:picMk id="5" creationId="{D961CBD3-1F18-01AE-402D-1FD6463C31D6}"/>
          </ac:picMkLst>
        </pc:picChg>
        <pc:picChg chg="add mod ord">
          <ac:chgData name="Annabelle Nelson" userId="6eec1b6a-cc36-40b9-a2eb-961fe0261118" providerId="ADAL" clId="{988C73F2-45D2-49BA-9721-C05C91FE7441}" dt="2025-09-22T00:03:12.900" v="38" actId="26606"/>
          <ac:picMkLst>
            <pc:docMk/>
            <pc:sldMk cId="1158967011" sldId="2604"/>
            <ac:picMk id="7" creationId="{0B447059-D998-0CDC-27EE-4BFE388B1740}"/>
          </ac:picMkLst>
        </pc:picChg>
        <pc:picChg chg="mod">
          <ac:chgData name="Annabelle Nelson" userId="6eec1b6a-cc36-40b9-a2eb-961fe0261118" providerId="ADAL" clId="{988C73F2-45D2-49BA-9721-C05C91FE7441}" dt="2025-09-22T00:03:12.900" v="38" actId="26606"/>
          <ac:picMkLst>
            <pc:docMk/>
            <pc:sldMk cId="1158967011" sldId="2604"/>
            <ac:picMk id="9" creationId="{0371679B-8FBF-2D13-FE89-77D7B69CDDE8}"/>
          </ac:picMkLst>
        </pc:picChg>
        <pc:picChg chg="add mod ord">
          <ac:chgData name="Annabelle Nelson" userId="6eec1b6a-cc36-40b9-a2eb-961fe0261118" providerId="ADAL" clId="{988C73F2-45D2-49BA-9721-C05C91FE7441}" dt="2025-09-22T00:03:12.900" v="38" actId="26606"/>
          <ac:picMkLst>
            <pc:docMk/>
            <pc:sldMk cId="1158967011" sldId="2604"/>
            <ac:picMk id="10" creationId="{E5D90A50-169D-0004-9D24-8D655FC0A243}"/>
          </ac:picMkLst>
        </pc:picChg>
        <pc:picChg chg="add mod ord">
          <ac:chgData name="Annabelle Nelson" userId="6eec1b6a-cc36-40b9-a2eb-961fe0261118" providerId="ADAL" clId="{988C73F2-45D2-49BA-9721-C05C91FE7441}" dt="2025-09-22T00:30:45.842" v="506" actId="1076"/>
          <ac:picMkLst>
            <pc:docMk/>
            <pc:sldMk cId="1158967011" sldId="2604"/>
            <ac:picMk id="12" creationId="{E0FA3DE9-CCAF-C667-12FC-3EF648FD19C4}"/>
          </ac:picMkLst>
        </pc:picChg>
        <pc:picChg chg="add mod">
          <ac:chgData name="Annabelle Nelson" userId="6eec1b6a-cc36-40b9-a2eb-961fe0261118" providerId="ADAL" clId="{988C73F2-45D2-49BA-9721-C05C91FE7441}" dt="2025-09-22T00:30:50.697" v="507" actId="1076"/>
          <ac:picMkLst>
            <pc:docMk/>
            <pc:sldMk cId="1158967011" sldId="2604"/>
            <ac:picMk id="14" creationId="{E7B11541-7698-2133-E6A9-2955C702F9F0}"/>
          </ac:picMkLst>
        </pc:picChg>
      </pc:sldChg>
      <pc:sldChg chg="addSp delSp modSp add del mod setBg">
        <pc:chgData name="Annabelle Nelson" userId="6eec1b6a-cc36-40b9-a2eb-961fe0261118" providerId="ADAL" clId="{988C73F2-45D2-49BA-9721-C05C91FE7441}" dt="2025-09-23T15:49:19.360" v="551" actId="20577"/>
        <pc:sldMkLst>
          <pc:docMk/>
          <pc:sldMk cId="545557496" sldId="2605"/>
        </pc:sldMkLst>
        <pc:spChg chg="mod ord">
          <ac:chgData name="Annabelle Nelson" userId="6eec1b6a-cc36-40b9-a2eb-961fe0261118" providerId="ADAL" clId="{988C73F2-45D2-49BA-9721-C05C91FE7441}" dt="2025-09-23T15:49:19.360" v="551" actId="20577"/>
          <ac:spMkLst>
            <pc:docMk/>
            <pc:sldMk cId="545557496" sldId="2605"/>
            <ac:spMk id="8" creationId="{3A076201-3A7C-862D-A54D-87EF3239B5F7}"/>
          </ac:spMkLst>
        </pc:spChg>
        <pc:spChg chg="add">
          <ac:chgData name="Annabelle Nelson" userId="6eec1b6a-cc36-40b9-a2eb-961fe0261118" providerId="ADAL" clId="{988C73F2-45D2-49BA-9721-C05C91FE7441}" dt="2025-09-22T00:06:57.002" v="79" actId="26606"/>
          <ac:spMkLst>
            <pc:docMk/>
            <pc:sldMk cId="545557496" sldId="2605"/>
            <ac:spMk id="40" creationId="{D42CF425-7213-4F89-B0FF-4C2BDDD9C680}"/>
          </ac:spMkLst>
        </pc:spChg>
        <pc:spChg chg="add">
          <ac:chgData name="Annabelle Nelson" userId="6eec1b6a-cc36-40b9-a2eb-961fe0261118" providerId="ADAL" clId="{988C73F2-45D2-49BA-9721-C05C91FE7441}" dt="2025-09-22T00:06:57.002" v="79" actId="26606"/>
          <ac:spMkLst>
            <pc:docMk/>
            <pc:sldMk cId="545557496" sldId="2605"/>
            <ac:spMk id="46" creationId="{202A25CB-1ED1-4C87-AB49-8D3BC684D1CE}"/>
          </ac:spMkLst>
        </pc:spChg>
        <pc:spChg chg="add">
          <ac:chgData name="Annabelle Nelson" userId="6eec1b6a-cc36-40b9-a2eb-961fe0261118" providerId="ADAL" clId="{988C73F2-45D2-49BA-9721-C05C91FE7441}" dt="2025-09-22T00:06:57.002" v="79" actId="26606"/>
          <ac:spMkLst>
            <pc:docMk/>
            <pc:sldMk cId="545557496" sldId="2605"/>
            <ac:spMk id="48" creationId="{7D9681AB-65CF-47E9-9FA3-7B05D6349977}"/>
          </ac:spMkLst>
        </pc:spChg>
        <pc:spChg chg="add">
          <ac:chgData name="Annabelle Nelson" userId="6eec1b6a-cc36-40b9-a2eb-961fe0261118" providerId="ADAL" clId="{988C73F2-45D2-49BA-9721-C05C91FE7441}" dt="2025-09-22T00:06:57.002" v="79" actId="26606"/>
          <ac:spMkLst>
            <pc:docMk/>
            <pc:sldMk cId="545557496" sldId="2605"/>
            <ac:spMk id="52" creationId="{129AA25D-1E7A-4074-BF68-D55A83B81BB0}"/>
          </ac:spMkLst>
        </pc:spChg>
        <pc:picChg chg="add mod">
          <ac:chgData name="Annabelle Nelson" userId="6eec1b6a-cc36-40b9-a2eb-961fe0261118" providerId="ADAL" clId="{988C73F2-45D2-49BA-9721-C05C91FE7441}" dt="2025-09-22T17:12:29.273" v="516" actId="1076"/>
          <ac:picMkLst>
            <pc:docMk/>
            <pc:sldMk cId="545557496" sldId="2605"/>
            <ac:picMk id="2" creationId="{EFC5115B-DFF4-FFD2-206A-AB68472D319E}"/>
          </ac:picMkLst>
        </pc:picChg>
        <pc:picChg chg="mod">
          <ac:chgData name="Annabelle Nelson" userId="6eec1b6a-cc36-40b9-a2eb-961fe0261118" providerId="ADAL" clId="{988C73F2-45D2-49BA-9721-C05C91FE7441}" dt="2025-09-22T17:12:18.342" v="513" actId="1076"/>
          <ac:picMkLst>
            <pc:docMk/>
            <pc:sldMk cId="545557496" sldId="2605"/>
            <ac:picMk id="10" creationId="{6EDA8D26-DDBA-55AA-EDF1-6E8FCBC66080}"/>
          </ac:picMkLst>
        </pc:picChg>
      </pc:sldChg>
      <pc:sldChg chg="del">
        <pc:chgData name="Annabelle Nelson" userId="6eec1b6a-cc36-40b9-a2eb-961fe0261118" providerId="ADAL" clId="{988C73F2-45D2-49BA-9721-C05C91FE7441}" dt="2025-09-22T00:07:27.382" v="81" actId="47"/>
        <pc:sldMkLst>
          <pc:docMk/>
          <pc:sldMk cId="2204892781" sldId="2607"/>
        </pc:sldMkLst>
      </pc:sldChg>
      <pc:sldChg chg="del">
        <pc:chgData name="Annabelle Nelson" userId="6eec1b6a-cc36-40b9-a2eb-961fe0261118" providerId="ADAL" clId="{988C73F2-45D2-49BA-9721-C05C91FE7441}" dt="2025-09-22T00:07:37.606" v="82" actId="47"/>
        <pc:sldMkLst>
          <pc:docMk/>
          <pc:sldMk cId="2174061876" sldId="2608"/>
        </pc:sldMkLst>
      </pc:sldChg>
      <pc:sldChg chg="modSp mod ord">
        <pc:chgData name="Annabelle Nelson" userId="6eec1b6a-cc36-40b9-a2eb-961fe0261118" providerId="ADAL" clId="{988C73F2-45D2-49BA-9721-C05C91FE7441}" dt="2025-09-23T15:56:50.360" v="616" actId="6549"/>
        <pc:sldMkLst>
          <pc:docMk/>
          <pc:sldMk cId="3992701556" sldId="2609"/>
        </pc:sldMkLst>
        <pc:spChg chg="mod">
          <ac:chgData name="Annabelle Nelson" userId="6eec1b6a-cc36-40b9-a2eb-961fe0261118" providerId="ADAL" clId="{988C73F2-45D2-49BA-9721-C05C91FE7441}" dt="2025-09-23T15:56:50.360" v="616" actId="6549"/>
          <ac:spMkLst>
            <pc:docMk/>
            <pc:sldMk cId="3992701556" sldId="2609"/>
            <ac:spMk id="2" creationId="{541427C5-3444-8DAB-3FF4-67BE42186F56}"/>
          </ac:spMkLst>
        </pc:spChg>
      </pc:sldChg>
      <pc:sldChg chg="del">
        <pc:chgData name="Annabelle Nelson" userId="6eec1b6a-cc36-40b9-a2eb-961fe0261118" providerId="ADAL" clId="{988C73F2-45D2-49BA-9721-C05C91FE7441}" dt="2025-09-21T23:30:26.339" v="18" actId="47"/>
        <pc:sldMkLst>
          <pc:docMk/>
          <pc:sldMk cId="1216359061" sldId="2610"/>
        </pc:sldMkLst>
      </pc:sldChg>
      <pc:sldChg chg="modSp mod">
        <pc:chgData name="Annabelle Nelson" userId="6eec1b6a-cc36-40b9-a2eb-961fe0261118" providerId="ADAL" clId="{988C73F2-45D2-49BA-9721-C05C91FE7441}" dt="2025-09-24T22:25:05.999" v="1193" actId="1076"/>
        <pc:sldMkLst>
          <pc:docMk/>
          <pc:sldMk cId="3761015833" sldId="2613"/>
        </pc:sldMkLst>
        <pc:spChg chg="mod">
          <ac:chgData name="Annabelle Nelson" userId="6eec1b6a-cc36-40b9-a2eb-961fe0261118" providerId="ADAL" clId="{988C73F2-45D2-49BA-9721-C05C91FE7441}" dt="2025-09-24T22:25:05.999" v="1193" actId="1076"/>
          <ac:spMkLst>
            <pc:docMk/>
            <pc:sldMk cId="3761015833" sldId="2613"/>
            <ac:spMk id="3" creationId="{4CF6542E-F144-9B51-8111-C3D12794EFD5}"/>
          </ac:spMkLst>
        </pc:spChg>
      </pc:sldChg>
      <pc:sldChg chg="modSp mod">
        <pc:chgData name="Annabelle Nelson" userId="6eec1b6a-cc36-40b9-a2eb-961fe0261118" providerId="ADAL" clId="{988C73F2-45D2-49BA-9721-C05C91FE7441}" dt="2025-09-24T21:47:49.495" v="904" actId="20577"/>
        <pc:sldMkLst>
          <pc:docMk/>
          <pc:sldMk cId="2095573503" sldId="2614"/>
        </pc:sldMkLst>
        <pc:spChg chg="mod">
          <ac:chgData name="Annabelle Nelson" userId="6eec1b6a-cc36-40b9-a2eb-961fe0261118" providerId="ADAL" clId="{988C73F2-45D2-49BA-9721-C05C91FE7441}" dt="2025-09-24T21:47:49.495" v="904" actId="20577"/>
          <ac:spMkLst>
            <pc:docMk/>
            <pc:sldMk cId="2095573503" sldId="2614"/>
            <ac:spMk id="3" creationId="{BC1CE829-3F88-4270-03C9-4E4F1B58BBA1}"/>
          </ac:spMkLst>
        </pc:spChg>
      </pc:sldChg>
      <pc:sldChg chg="modSp mod">
        <pc:chgData name="Annabelle Nelson" userId="6eec1b6a-cc36-40b9-a2eb-961fe0261118" providerId="ADAL" clId="{988C73F2-45D2-49BA-9721-C05C91FE7441}" dt="2025-09-24T21:49:46.127" v="927" actId="6549"/>
        <pc:sldMkLst>
          <pc:docMk/>
          <pc:sldMk cId="2443862619" sldId="2615"/>
        </pc:sldMkLst>
        <pc:spChg chg="mod">
          <ac:chgData name="Annabelle Nelson" userId="6eec1b6a-cc36-40b9-a2eb-961fe0261118" providerId="ADAL" clId="{988C73F2-45D2-49BA-9721-C05C91FE7441}" dt="2025-09-24T21:49:46.127" v="927" actId="6549"/>
          <ac:spMkLst>
            <pc:docMk/>
            <pc:sldMk cId="2443862619" sldId="2615"/>
            <ac:spMk id="3" creationId="{FFBBA6C1-D2A5-AD90-4EBC-8A270298C3BE}"/>
          </ac:spMkLst>
        </pc:spChg>
      </pc:sldChg>
      <pc:sldChg chg="modSp mod">
        <pc:chgData name="Annabelle Nelson" userId="6eec1b6a-cc36-40b9-a2eb-961fe0261118" providerId="ADAL" clId="{988C73F2-45D2-49BA-9721-C05C91FE7441}" dt="2025-09-24T21:50:32.308" v="939" actId="20577"/>
        <pc:sldMkLst>
          <pc:docMk/>
          <pc:sldMk cId="977122328" sldId="2616"/>
        </pc:sldMkLst>
        <pc:spChg chg="mod">
          <ac:chgData name="Annabelle Nelson" userId="6eec1b6a-cc36-40b9-a2eb-961fe0261118" providerId="ADAL" clId="{988C73F2-45D2-49BA-9721-C05C91FE7441}" dt="2025-09-24T21:50:27.501" v="938" actId="20577"/>
          <ac:spMkLst>
            <pc:docMk/>
            <pc:sldMk cId="977122328" sldId="2616"/>
            <ac:spMk id="2" creationId="{3A9FE05E-0ADA-5819-7C3A-8954A956B182}"/>
          </ac:spMkLst>
        </pc:spChg>
        <pc:spChg chg="mod">
          <ac:chgData name="Annabelle Nelson" userId="6eec1b6a-cc36-40b9-a2eb-961fe0261118" providerId="ADAL" clId="{988C73F2-45D2-49BA-9721-C05C91FE7441}" dt="2025-09-24T21:50:32.308" v="939" actId="20577"/>
          <ac:spMkLst>
            <pc:docMk/>
            <pc:sldMk cId="977122328" sldId="2616"/>
            <ac:spMk id="3" creationId="{BBE334B5-FAF3-157E-36D4-3C6B1FDAF86C}"/>
          </ac:spMkLst>
        </pc:spChg>
      </pc:sldChg>
      <pc:sldChg chg="modSp mod">
        <pc:chgData name="Annabelle Nelson" userId="6eec1b6a-cc36-40b9-a2eb-961fe0261118" providerId="ADAL" clId="{988C73F2-45D2-49BA-9721-C05C91FE7441}" dt="2025-09-24T21:55:08.733" v="992" actId="1076"/>
        <pc:sldMkLst>
          <pc:docMk/>
          <pc:sldMk cId="2654848169" sldId="2617"/>
        </pc:sldMkLst>
        <pc:spChg chg="mod">
          <ac:chgData name="Annabelle Nelson" userId="6eec1b6a-cc36-40b9-a2eb-961fe0261118" providerId="ADAL" clId="{988C73F2-45D2-49BA-9721-C05C91FE7441}" dt="2025-09-24T21:55:08.733" v="992" actId="1076"/>
          <ac:spMkLst>
            <pc:docMk/>
            <pc:sldMk cId="2654848169" sldId="2617"/>
            <ac:spMk id="14" creationId="{9A151630-1A5E-6592-E5B1-44C4ABE01E2E}"/>
          </ac:spMkLst>
        </pc:spChg>
        <pc:spChg chg="mod">
          <ac:chgData name="Annabelle Nelson" userId="6eec1b6a-cc36-40b9-a2eb-961fe0261118" providerId="ADAL" clId="{988C73F2-45D2-49BA-9721-C05C91FE7441}" dt="2025-09-24T21:55:03.430" v="991" actId="14100"/>
          <ac:spMkLst>
            <pc:docMk/>
            <pc:sldMk cId="2654848169" sldId="2617"/>
            <ac:spMk id="16" creationId="{FA99C4D9-23DD-AAE2-054D-95C24C1FA173}"/>
          </ac:spMkLst>
        </pc:spChg>
      </pc:sldChg>
      <pc:sldChg chg="modSp mod">
        <pc:chgData name="Annabelle Nelson" userId="6eec1b6a-cc36-40b9-a2eb-961fe0261118" providerId="ADAL" clId="{988C73F2-45D2-49BA-9721-C05C91FE7441}" dt="2025-09-24T21:51:34.076" v="942" actId="113"/>
        <pc:sldMkLst>
          <pc:docMk/>
          <pc:sldMk cId="2287216456" sldId="2618"/>
        </pc:sldMkLst>
        <pc:spChg chg="mod">
          <ac:chgData name="Annabelle Nelson" userId="6eec1b6a-cc36-40b9-a2eb-961fe0261118" providerId="ADAL" clId="{988C73F2-45D2-49BA-9721-C05C91FE7441}" dt="2025-09-24T21:51:34.076" v="942" actId="113"/>
          <ac:spMkLst>
            <pc:docMk/>
            <pc:sldMk cId="2287216456" sldId="2618"/>
            <ac:spMk id="5" creationId="{267602E1-18BB-EE24-E39E-C6340D2CA728}"/>
          </ac:spMkLst>
        </pc:spChg>
      </pc:sldChg>
      <pc:sldChg chg="modSp mod ord">
        <pc:chgData name="Annabelle Nelson" userId="6eec1b6a-cc36-40b9-a2eb-961fe0261118" providerId="ADAL" clId="{988C73F2-45D2-49BA-9721-C05C91FE7441}" dt="2025-09-22T00:22:18.925" v="333" actId="27636"/>
        <pc:sldMkLst>
          <pc:docMk/>
          <pc:sldMk cId="515151995" sldId="2620"/>
        </pc:sldMkLst>
        <pc:spChg chg="mod">
          <ac:chgData name="Annabelle Nelson" userId="6eec1b6a-cc36-40b9-a2eb-961fe0261118" providerId="ADAL" clId="{988C73F2-45D2-49BA-9721-C05C91FE7441}" dt="2025-09-22T00:22:18.925" v="333" actId="27636"/>
          <ac:spMkLst>
            <pc:docMk/>
            <pc:sldMk cId="515151995" sldId="2620"/>
            <ac:spMk id="3" creationId="{2FD70C7F-E0B9-B0F7-6753-AB8D37BF7F63}"/>
          </ac:spMkLst>
        </pc:spChg>
      </pc:sldChg>
      <pc:sldChg chg="addSp modSp mod">
        <pc:chgData name="Annabelle Nelson" userId="6eec1b6a-cc36-40b9-a2eb-961fe0261118" providerId="ADAL" clId="{988C73F2-45D2-49BA-9721-C05C91FE7441}" dt="2025-09-24T21:52:41.999" v="989" actId="20577"/>
        <pc:sldMkLst>
          <pc:docMk/>
          <pc:sldMk cId="174867576" sldId="2622"/>
        </pc:sldMkLst>
        <pc:spChg chg="add mod">
          <ac:chgData name="Annabelle Nelson" userId="6eec1b6a-cc36-40b9-a2eb-961fe0261118" providerId="ADAL" clId="{988C73F2-45D2-49BA-9721-C05C91FE7441}" dt="2025-09-24T21:52:41.999" v="989" actId="20577"/>
          <ac:spMkLst>
            <pc:docMk/>
            <pc:sldMk cId="174867576" sldId="2622"/>
            <ac:spMk id="3" creationId="{DA8234EB-7100-269A-C3F8-599546E1A4F1}"/>
          </ac:spMkLst>
        </pc:spChg>
        <pc:graphicFrameChg chg="mod">
          <ac:chgData name="Annabelle Nelson" userId="6eec1b6a-cc36-40b9-a2eb-961fe0261118" providerId="ADAL" clId="{988C73F2-45D2-49BA-9721-C05C91FE7441}" dt="2025-09-24T21:51:53.753" v="943" actId="1076"/>
          <ac:graphicFrameMkLst>
            <pc:docMk/>
            <pc:sldMk cId="174867576" sldId="2622"/>
            <ac:graphicFrameMk id="2" creationId="{F86CCC0D-7DEC-9641-EE65-C7B697DBFF4C}"/>
          </ac:graphicFrameMkLst>
        </pc:graphicFrameChg>
      </pc:sldChg>
      <pc:sldChg chg="addSp delSp modSp new mod ord modClrScheme chgLayout">
        <pc:chgData name="Annabelle Nelson" userId="6eec1b6a-cc36-40b9-a2eb-961fe0261118" providerId="ADAL" clId="{988C73F2-45D2-49BA-9721-C05C91FE7441}" dt="2025-09-23T15:59:44.039" v="754" actId="20577"/>
        <pc:sldMkLst>
          <pc:docMk/>
          <pc:sldMk cId="2638912653" sldId="2623"/>
        </pc:sldMkLst>
        <pc:spChg chg="add mod">
          <ac:chgData name="Annabelle Nelson" userId="6eec1b6a-cc36-40b9-a2eb-961fe0261118" providerId="ADAL" clId="{988C73F2-45D2-49BA-9721-C05C91FE7441}" dt="2025-09-23T15:59:44.039" v="754" actId="20577"/>
          <ac:spMkLst>
            <pc:docMk/>
            <pc:sldMk cId="2638912653" sldId="2623"/>
            <ac:spMk id="23" creationId="{56B7CCEB-D197-F78B-B874-31130EA7ABCB}"/>
          </ac:spMkLst>
        </pc:spChg>
        <pc:picChg chg="add mod">
          <ac:chgData name="Annabelle Nelson" userId="6eec1b6a-cc36-40b9-a2eb-961fe0261118" providerId="ADAL" clId="{988C73F2-45D2-49BA-9721-C05C91FE7441}" dt="2025-09-22T17:15:49.537" v="536" actId="1076"/>
          <ac:picMkLst>
            <pc:docMk/>
            <pc:sldMk cId="2638912653" sldId="2623"/>
            <ac:picMk id="2" creationId="{2CF62CFE-FC49-93D2-E144-39F24AAD850E}"/>
          </ac:picMkLst>
        </pc:picChg>
        <pc:picChg chg="add mod ord">
          <ac:chgData name="Annabelle Nelson" userId="6eec1b6a-cc36-40b9-a2eb-961fe0261118" providerId="ADAL" clId="{988C73F2-45D2-49BA-9721-C05C91FE7441}" dt="2025-09-22T17:15:47.061" v="535" actId="14100"/>
          <ac:picMkLst>
            <pc:docMk/>
            <pc:sldMk cId="2638912653" sldId="2623"/>
            <ac:picMk id="14" creationId="{A81B4451-BCF5-092B-C62E-43B3A8F4A653}"/>
          </ac:picMkLst>
        </pc:picChg>
      </pc:sldChg>
      <pc:sldMasterChg chg="del delSldLayout">
        <pc:chgData name="Annabelle Nelson" userId="6eec1b6a-cc36-40b9-a2eb-961fe0261118" providerId="ADAL" clId="{988C73F2-45D2-49BA-9721-C05C91FE7441}" dt="2025-09-21T22:57:46.459" v="10" actId="47"/>
        <pc:sldMasterMkLst>
          <pc:docMk/>
          <pc:sldMasterMk cId="1122113894" sldId="2147483648"/>
        </pc:sldMasterMkLst>
        <pc:sldLayoutChg chg="del">
          <pc:chgData name="Annabelle Nelson" userId="6eec1b6a-cc36-40b9-a2eb-961fe0261118" providerId="ADAL" clId="{988C73F2-45D2-49BA-9721-C05C91FE7441}" dt="2025-09-21T22:57:46.459" v="10" actId="47"/>
          <pc:sldLayoutMkLst>
            <pc:docMk/>
            <pc:sldMasterMk cId="1122113894" sldId="2147483648"/>
            <pc:sldLayoutMk cId="3228810227" sldId="2147483649"/>
          </pc:sldLayoutMkLst>
        </pc:sldLayoutChg>
        <pc:sldLayoutChg chg="del">
          <pc:chgData name="Annabelle Nelson" userId="6eec1b6a-cc36-40b9-a2eb-961fe0261118" providerId="ADAL" clId="{988C73F2-45D2-49BA-9721-C05C91FE7441}" dt="2025-09-21T22:57:46.459" v="10" actId="47"/>
          <pc:sldLayoutMkLst>
            <pc:docMk/>
            <pc:sldMasterMk cId="1122113894" sldId="2147483648"/>
            <pc:sldLayoutMk cId="402552350" sldId="2147483650"/>
          </pc:sldLayoutMkLst>
        </pc:sldLayoutChg>
        <pc:sldLayoutChg chg="del">
          <pc:chgData name="Annabelle Nelson" userId="6eec1b6a-cc36-40b9-a2eb-961fe0261118" providerId="ADAL" clId="{988C73F2-45D2-49BA-9721-C05C91FE7441}" dt="2025-09-21T22:57:46.459" v="10" actId="47"/>
          <pc:sldLayoutMkLst>
            <pc:docMk/>
            <pc:sldMasterMk cId="1122113894" sldId="2147483648"/>
            <pc:sldLayoutMk cId="4293737381" sldId="2147483651"/>
          </pc:sldLayoutMkLst>
        </pc:sldLayoutChg>
        <pc:sldLayoutChg chg="del">
          <pc:chgData name="Annabelle Nelson" userId="6eec1b6a-cc36-40b9-a2eb-961fe0261118" providerId="ADAL" clId="{988C73F2-45D2-49BA-9721-C05C91FE7441}" dt="2025-09-21T22:57:46.459" v="10" actId="47"/>
          <pc:sldLayoutMkLst>
            <pc:docMk/>
            <pc:sldMasterMk cId="1122113894" sldId="2147483648"/>
            <pc:sldLayoutMk cId="2891292111" sldId="2147483652"/>
          </pc:sldLayoutMkLst>
        </pc:sldLayoutChg>
        <pc:sldLayoutChg chg="del">
          <pc:chgData name="Annabelle Nelson" userId="6eec1b6a-cc36-40b9-a2eb-961fe0261118" providerId="ADAL" clId="{988C73F2-45D2-49BA-9721-C05C91FE7441}" dt="2025-09-21T22:57:46.459" v="10" actId="47"/>
          <pc:sldLayoutMkLst>
            <pc:docMk/>
            <pc:sldMasterMk cId="1122113894" sldId="2147483648"/>
            <pc:sldLayoutMk cId="226665308" sldId="2147483653"/>
          </pc:sldLayoutMkLst>
        </pc:sldLayoutChg>
        <pc:sldLayoutChg chg="del">
          <pc:chgData name="Annabelle Nelson" userId="6eec1b6a-cc36-40b9-a2eb-961fe0261118" providerId="ADAL" clId="{988C73F2-45D2-49BA-9721-C05C91FE7441}" dt="2025-09-21T22:57:46.459" v="10" actId="47"/>
          <pc:sldLayoutMkLst>
            <pc:docMk/>
            <pc:sldMasterMk cId="1122113894" sldId="2147483648"/>
            <pc:sldLayoutMk cId="3526067306" sldId="2147483654"/>
          </pc:sldLayoutMkLst>
        </pc:sldLayoutChg>
        <pc:sldLayoutChg chg="del">
          <pc:chgData name="Annabelle Nelson" userId="6eec1b6a-cc36-40b9-a2eb-961fe0261118" providerId="ADAL" clId="{988C73F2-45D2-49BA-9721-C05C91FE7441}" dt="2025-09-21T22:57:46.459" v="10" actId="47"/>
          <pc:sldLayoutMkLst>
            <pc:docMk/>
            <pc:sldMasterMk cId="1122113894" sldId="2147483648"/>
            <pc:sldLayoutMk cId="1959095884" sldId="2147483655"/>
          </pc:sldLayoutMkLst>
        </pc:sldLayoutChg>
        <pc:sldLayoutChg chg="del">
          <pc:chgData name="Annabelle Nelson" userId="6eec1b6a-cc36-40b9-a2eb-961fe0261118" providerId="ADAL" clId="{988C73F2-45D2-49BA-9721-C05C91FE7441}" dt="2025-09-21T22:57:46.459" v="10" actId="47"/>
          <pc:sldLayoutMkLst>
            <pc:docMk/>
            <pc:sldMasterMk cId="1122113894" sldId="2147483648"/>
            <pc:sldLayoutMk cId="2883063320" sldId="2147483656"/>
          </pc:sldLayoutMkLst>
        </pc:sldLayoutChg>
        <pc:sldLayoutChg chg="del">
          <pc:chgData name="Annabelle Nelson" userId="6eec1b6a-cc36-40b9-a2eb-961fe0261118" providerId="ADAL" clId="{988C73F2-45D2-49BA-9721-C05C91FE7441}" dt="2025-09-21T22:57:46.459" v="10" actId="47"/>
          <pc:sldLayoutMkLst>
            <pc:docMk/>
            <pc:sldMasterMk cId="1122113894" sldId="2147483648"/>
            <pc:sldLayoutMk cId="412510535" sldId="2147483657"/>
          </pc:sldLayoutMkLst>
        </pc:sldLayoutChg>
        <pc:sldLayoutChg chg="del">
          <pc:chgData name="Annabelle Nelson" userId="6eec1b6a-cc36-40b9-a2eb-961fe0261118" providerId="ADAL" clId="{988C73F2-45D2-49BA-9721-C05C91FE7441}" dt="2025-09-21T22:57:46.459" v="10" actId="47"/>
          <pc:sldLayoutMkLst>
            <pc:docMk/>
            <pc:sldMasterMk cId="1122113894" sldId="2147483648"/>
            <pc:sldLayoutMk cId="2860733181" sldId="2147483658"/>
          </pc:sldLayoutMkLst>
        </pc:sldLayoutChg>
        <pc:sldLayoutChg chg="del">
          <pc:chgData name="Annabelle Nelson" userId="6eec1b6a-cc36-40b9-a2eb-961fe0261118" providerId="ADAL" clId="{988C73F2-45D2-49BA-9721-C05C91FE7441}" dt="2025-09-21T22:57:46.459" v="10" actId="47"/>
          <pc:sldLayoutMkLst>
            <pc:docMk/>
            <pc:sldMasterMk cId="1122113894" sldId="2147483648"/>
            <pc:sldLayoutMk cId="446605176" sldId="214748365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9D74AD-95A1-418B-A0EF-FEBFB2C26160}" type="datetimeFigureOut">
              <a:rPr lang="en-US" smtClean="0"/>
              <a:t>9/24/2025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C79DA3-C156-41E8-9994-851B300B4D07}" type="slidenum">
              <a:rPr lang="en-US" smtClean="0"/>
              <a:t>‹#›</a:t>
            </a:fld>
            <a:endParaRPr lang="en-US"/>
          </a:p>
        </p:txBody>
      </p:sp>
    </p:spTree>
    <p:extLst>
      <p:ext uri="{BB962C8B-B14F-4D97-AF65-F5344CB8AC3E}">
        <p14:creationId xmlns:p14="http://schemas.microsoft.com/office/powerpoint/2010/main" val="30419243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939589-3E79-4C82-AA4A-FE78234FAA5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17961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we want human happiness as humans too</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A104903-EF29-4D65-B3B4-00C4BE0921E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69201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Spiritual awakening,  me &amp; </a:t>
            </a:r>
            <a:r>
              <a:rPr lang="en-US" dirty="0" err="1"/>
              <a:t>Lilias</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A104903-EF29-4D65-B3B4-00C4BE0921E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55627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E960549-DD94-465E-8F9A-FE773838D7F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440236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D2FF181-73B5-4D69-B69E-70A20958CF24}" type="datetimeFigureOut">
              <a:rPr lang="en-US" smtClean="0"/>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CE7662-452E-4973-97CB-491FCE17F7CA}" type="slidenum">
              <a:rPr lang="en-US" smtClean="0"/>
              <a:t>‹#›</a:t>
            </a:fld>
            <a:endParaRPr lang="en-US"/>
          </a:p>
        </p:txBody>
      </p:sp>
    </p:spTree>
    <p:extLst>
      <p:ext uri="{BB962C8B-B14F-4D97-AF65-F5344CB8AC3E}">
        <p14:creationId xmlns:p14="http://schemas.microsoft.com/office/powerpoint/2010/main" val="26419061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2D2FF181-73B5-4D69-B69E-70A20958CF24}" type="datetimeFigureOut">
              <a:rPr lang="en-US" smtClean="0"/>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CE7662-452E-4973-97CB-491FCE17F7CA}" type="slidenum">
              <a:rPr lang="en-US" smtClean="0"/>
              <a:t>‹#›</a:t>
            </a:fld>
            <a:endParaRPr lang="en-US"/>
          </a:p>
        </p:txBody>
      </p:sp>
    </p:spTree>
    <p:extLst>
      <p:ext uri="{BB962C8B-B14F-4D97-AF65-F5344CB8AC3E}">
        <p14:creationId xmlns:p14="http://schemas.microsoft.com/office/powerpoint/2010/main" val="1910135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2FF181-73B5-4D69-B69E-70A20958CF24}" type="datetimeFigureOut">
              <a:rPr lang="en-US" smtClean="0"/>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CE7662-452E-4973-97CB-491FCE17F7CA}" type="slidenum">
              <a:rPr lang="en-US" smtClean="0"/>
              <a:t>‹#›</a:t>
            </a:fld>
            <a:endParaRPr lang="en-US"/>
          </a:p>
        </p:txBody>
      </p:sp>
    </p:spTree>
    <p:extLst>
      <p:ext uri="{BB962C8B-B14F-4D97-AF65-F5344CB8AC3E}">
        <p14:creationId xmlns:p14="http://schemas.microsoft.com/office/powerpoint/2010/main" val="3019902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D2FF181-73B5-4D69-B69E-70A20958CF24}" type="datetimeFigureOut">
              <a:rPr lang="en-US" smtClean="0"/>
              <a:t>9/24/2025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CE7662-452E-4973-97CB-491FCE17F7CA}" type="slidenum">
              <a:rPr lang="en-US" smtClean="0"/>
              <a:t>‹#›</a:t>
            </a:fld>
            <a:endParaRPr lang="en-US"/>
          </a:p>
        </p:txBody>
      </p:sp>
    </p:spTree>
    <p:extLst>
      <p:ext uri="{BB962C8B-B14F-4D97-AF65-F5344CB8AC3E}">
        <p14:creationId xmlns:p14="http://schemas.microsoft.com/office/powerpoint/2010/main" val="41348237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D2FF181-73B5-4D69-B69E-70A20958CF24}" type="datetimeFigureOut">
              <a:rPr lang="en-US" smtClean="0"/>
              <a:t>9/24/2025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0CE7662-452E-4973-97CB-491FCE17F7CA}" type="slidenum">
              <a:rPr lang="en-US" smtClean="0"/>
              <a:t>‹#›</a:t>
            </a:fld>
            <a:endParaRPr lang="en-US"/>
          </a:p>
        </p:txBody>
      </p:sp>
    </p:spTree>
    <p:extLst>
      <p:ext uri="{BB962C8B-B14F-4D97-AF65-F5344CB8AC3E}">
        <p14:creationId xmlns:p14="http://schemas.microsoft.com/office/powerpoint/2010/main" val="32903943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2D2FF181-73B5-4D69-B69E-70A20958CF24}" type="datetimeFigureOut">
              <a:rPr lang="en-US" smtClean="0"/>
              <a:t>9/24/2025</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10CE7662-452E-4973-97CB-491FCE17F7CA}" type="slidenum">
              <a:rPr lang="en-US" smtClean="0"/>
              <a:t>‹#›</a:t>
            </a:fld>
            <a:endParaRPr lang="en-US"/>
          </a:p>
        </p:txBody>
      </p:sp>
    </p:spTree>
    <p:extLst>
      <p:ext uri="{BB962C8B-B14F-4D97-AF65-F5344CB8AC3E}">
        <p14:creationId xmlns:p14="http://schemas.microsoft.com/office/powerpoint/2010/main" val="28578738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2D2FF181-73B5-4D69-B69E-70A20958CF24}" type="datetimeFigureOut">
              <a:rPr lang="en-US" smtClean="0"/>
              <a:t>9/24/2025</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10CE7662-452E-4973-97CB-491FCE17F7CA}" type="slidenum">
              <a:rPr lang="en-US" smtClean="0"/>
              <a:t>‹#›</a:t>
            </a:fld>
            <a:endParaRPr lang="en-US"/>
          </a:p>
        </p:txBody>
      </p:sp>
    </p:spTree>
    <p:extLst>
      <p:ext uri="{BB962C8B-B14F-4D97-AF65-F5344CB8AC3E}">
        <p14:creationId xmlns:p14="http://schemas.microsoft.com/office/powerpoint/2010/main" val="22007285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2D2FF181-73B5-4D69-B69E-70A20958CF24}" type="datetimeFigureOut">
              <a:rPr lang="en-US" smtClean="0"/>
              <a:t>9/24/2025</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10CE7662-452E-4973-97CB-491FCE17F7CA}" type="slidenum">
              <a:rPr lang="en-US" smtClean="0"/>
              <a:t>‹#›</a:t>
            </a:fld>
            <a:endParaRPr lang="en-US"/>
          </a:p>
        </p:txBody>
      </p:sp>
    </p:spTree>
    <p:extLst>
      <p:ext uri="{BB962C8B-B14F-4D97-AF65-F5344CB8AC3E}">
        <p14:creationId xmlns:p14="http://schemas.microsoft.com/office/powerpoint/2010/main" val="34383916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D2FF181-73B5-4D69-B69E-70A20958CF24}" type="datetimeFigureOut">
              <a:rPr lang="en-US" smtClean="0"/>
              <a:t>9/24/2025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CE7662-452E-4973-97CB-491FCE17F7CA}" type="slidenum">
              <a:rPr lang="en-US" smtClean="0"/>
              <a:t>‹#›</a:t>
            </a:fld>
            <a:endParaRPr lang="en-US"/>
          </a:p>
        </p:txBody>
      </p:sp>
    </p:spTree>
    <p:extLst>
      <p:ext uri="{BB962C8B-B14F-4D97-AF65-F5344CB8AC3E}">
        <p14:creationId xmlns:p14="http://schemas.microsoft.com/office/powerpoint/2010/main" val="36533347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D2FF181-73B5-4D69-B69E-70A20958CF24}" type="datetimeFigureOut">
              <a:rPr lang="en-US" smtClean="0"/>
              <a:t>9/24/2025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0CE7662-452E-4973-97CB-491FCE17F7CA}" type="slidenum">
              <a:rPr lang="en-US" smtClean="0"/>
              <a:t>‹#›</a:t>
            </a:fld>
            <a:endParaRPr lang="en-US"/>
          </a:p>
        </p:txBody>
      </p:sp>
    </p:spTree>
    <p:extLst>
      <p:ext uri="{BB962C8B-B14F-4D97-AF65-F5344CB8AC3E}">
        <p14:creationId xmlns:p14="http://schemas.microsoft.com/office/powerpoint/2010/main" val="3224957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2D2FF181-73B5-4D69-B69E-70A20958CF24}" type="datetimeFigureOut">
              <a:rPr lang="en-US" smtClean="0"/>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CE7662-452E-4973-97CB-491FCE17F7CA}" type="slidenum">
              <a:rPr lang="en-US" smtClean="0"/>
              <a:t>‹#›</a:t>
            </a:fld>
            <a:endParaRPr lang="en-US"/>
          </a:p>
        </p:txBody>
      </p:sp>
    </p:spTree>
    <p:extLst>
      <p:ext uri="{BB962C8B-B14F-4D97-AF65-F5344CB8AC3E}">
        <p14:creationId xmlns:p14="http://schemas.microsoft.com/office/powerpoint/2010/main" val="17032205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2D2FF181-73B5-4D69-B69E-70A20958CF24}" type="datetimeFigureOut">
              <a:rPr lang="en-US" smtClean="0"/>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CE7662-452E-4973-97CB-491FCE17F7CA}"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49966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2FF181-73B5-4D69-B69E-70A20958CF24}" type="datetimeFigureOut">
              <a:rPr lang="en-US" smtClean="0"/>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CE7662-452E-4973-97CB-491FCE17F7CA}" type="slidenum">
              <a:rPr lang="en-US" smtClean="0"/>
              <a:t>‹#›</a:t>
            </a:fld>
            <a:endParaRPr lang="en-US"/>
          </a:p>
        </p:txBody>
      </p:sp>
    </p:spTree>
    <p:extLst>
      <p:ext uri="{BB962C8B-B14F-4D97-AF65-F5344CB8AC3E}">
        <p14:creationId xmlns:p14="http://schemas.microsoft.com/office/powerpoint/2010/main" val="5433248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D2FF181-73B5-4D69-B69E-70A20958CF24}" type="datetimeFigureOut">
              <a:rPr lang="en-US" smtClean="0"/>
              <a:t>9/24/2025</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CE7662-452E-4973-97CB-491FCE17F7CA}" type="slidenum">
              <a:rPr lang="en-US" smtClean="0"/>
              <a:t>‹#›</a:t>
            </a:fld>
            <a:endParaRPr lang="en-US"/>
          </a:p>
        </p:txBody>
      </p:sp>
    </p:spTree>
    <p:extLst>
      <p:ext uri="{BB962C8B-B14F-4D97-AF65-F5344CB8AC3E}">
        <p14:creationId xmlns:p14="http://schemas.microsoft.com/office/powerpoint/2010/main" val="36233408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D2FF181-73B5-4D69-B69E-70A20958CF24}" type="datetimeFigureOut">
              <a:rPr lang="en-US" smtClean="0"/>
              <a:t>9/24/2025</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CE7662-452E-4973-97CB-491FCE17F7CA}" type="slidenum">
              <a:rPr lang="en-US" smtClean="0"/>
              <a:t>‹#›</a:t>
            </a:fld>
            <a:endParaRPr lang="en-US"/>
          </a:p>
        </p:txBody>
      </p:sp>
    </p:spTree>
    <p:extLst>
      <p:ext uri="{BB962C8B-B14F-4D97-AF65-F5344CB8AC3E}">
        <p14:creationId xmlns:p14="http://schemas.microsoft.com/office/powerpoint/2010/main" val="8172263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2FF181-73B5-4D69-B69E-70A20958CF24}" type="datetimeFigureOut">
              <a:rPr lang="en-US" smtClean="0"/>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CE7662-452E-4973-97CB-491FCE17F7CA}" type="slidenum">
              <a:rPr lang="en-US" smtClean="0"/>
              <a:t>‹#›</a:t>
            </a:fld>
            <a:endParaRPr lang="en-US"/>
          </a:p>
        </p:txBody>
      </p:sp>
    </p:spTree>
    <p:extLst>
      <p:ext uri="{BB962C8B-B14F-4D97-AF65-F5344CB8AC3E}">
        <p14:creationId xmlns:p14="http://schemas.microsoft.com/office/powerpoint/2010/main" val="11219619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2FF181-73B5-4D69-B69E-70A20958CF24}" type="datetimeFigureOut">
              <a:rPr lang="en-US" smtClean="0"/>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0CE7662-452E-4973-97CB-491FCE17F7CA}" type="slidenum">
              <a:rPr lang="en-US" smtClean="0"/>
              <a:t>‹#›</a:t>
            </a:fld>
            <a:endParaRPr lang="en-US"/>
          </a:p>
        </p:txBody>
      </p:sp>
    </p:spTree>
    <p:extLst>
      <p:ext uri="{BB962C8B-B14F-4D97-AF65-F5344CB8AC3E}">
        <p14:creationId xmlns:p14="http://schemas.microsoft.com/office/powerpoint/2010/main" val="14278198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hasCustomPrompt="1"/>
          </p:nvPr>
        </p:nvSpPr>
        <p:spPr>
          <a:xfrm>
            <a:off x="6391656" y="804672"/>
            <a:ext cx="4434840" cy="886968"/>
          </a:xfrm>
        </p:spPr>
        <p:txBody>
          <a:bodyPr anchor="b"/>
          <a:lstStyle>
            <a:lvl1pPr algn="l">
              <a:defRPr sz="5400" b="0" i="0" cap="none" baseline="0"/>
            </a:lvl1pPr>
          </a:lstStyle>
          <a:p>
            <a:r>
              <a:rPr lang="en-US" dirty="0"/>
              <a:t>Title</a:t>
            </a:r>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6391654" y="1801368"/>
            <a:ext cx="4434840" cy="4754880"/>
          </a:xfrm>
        </p:spPr>
        <p:txBody>
          <a:bodyPr>
            <a:normAutofit/>
          </a:bodyPr>
          <a:lstStyle>
            <a:lvl1pPr marL="0" indent="0" algn="l">
              <a:lnSpc>
                <a:spcPct val="110000"/>
              </a:lnSpc>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7F8C2A2A-62DB-40C0-8AE7-CB9B98649BB1}"/>
              </a:ext>
            </a:extLst>
          </p:cNvPr>
          <p:cNvSpPr>
            <a:spLocks noGrp="1"/>
          </p:cNvSpPr>
          <p:nvPr>
            <p:ph type="ftr" sz="quarter" idx="11"/>
          </p:nvPr>
        </p:nvSpPr>
        <p:spPr>
          <a:xfrm rot="16200000">
            <a:off x="9811512" y="1591056"/>
            <a:ext cx="3547872" cy="365125"/>
          </a:xfrm>
        </p:spPr>
        <p:txBody>
          <a:bodyPr/>
          <a:lstStyle>
            <a:lvl1pPr>
              <a:defRPr>
                <a:solidFill>
                  <a:schemeClr val="accent2"/>
                </a:solidFill>
              </a:defRPr>
            </a:lvl1pPr>
          </a:lstStyle>
          <a:p>
            <a:r>
              <a:rPr lang="en-US" dirty="0"/>
              <a:t>Presentation Title</a:t>
            </a:r>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p:txBody>
          <a:bodyPr/>
          <a:lstStyle>
            <a:lvl1pPr>
              <a:defRPr>
                <a:solidFill>
                  <a:schemeClr val="accent2"/>
                </a:solidFill>
              </a:defRPr>
            </a:lvl1pPr>
          </a:lstStyle>
          <a:p>
            <a:fld id="{D8DA9DAA-006C-4F4B-980E-E3DF019B24E2}" type="slidenum">
              <a:rPr lang="en-US" smtClean="0"/>
              <a:pPr/>
              <a:t>‹#›</a:t>
            </a:fld>
            <a:endParaRPr lang="en-US" dirty="0"/>
          </a:p>
        </p:txBody>
      </p:sp>
      <p:cxnSp>
        <p:nvCxnSpPr>
          <p:cNvPr id="7" name="Straight Connector 6">
            <a:extLst>
              <a:ext uri="{FF2B5EF4-FFF2-40B4-BE49-F238E27FC236}">
                <a16:creationId xmlns:a16="http://schemas.microsoft.com/office/drawing/2014/main" id="{6939C974-0ED4-4915-BBF7-1FB00C18AD45}"/>
              </a:ext>
            </a:extLst>
          </p:cNvPr>
          <p:cNvCxnSpPr>
            <a:cxnSpLocks/>
          </p:cNvCxnSpPr>
          <p:nvPr userDrawn="1"/>
        </p:nvCxnSpPr>
        <p:spPr>
          <a:xfrm>
            <a:off x="11586162" y="3619272"/>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515930B2-E36D-4D05-A6B3-CA1BF61D50CC}"/>
              </a:ext>
            </a:extLst>
          </p:cNvPr>
          <p:cNvSpPr/>
          <p:nvPr userDrawn="1"/>
        </p:nvSpPr>
        <p:spPr>
          <a:xfrm>
            <a:off x="0"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icture Placeholder 12">
            <a:extLst>
              <a:ext uri="{FF2B5EF4-FFF2-40B4-BE49-F238E27FC236}">
                <a16:creationId xmlns:a16="http://schemas.microsoft.com/office/drawing/2014/main" id="{9CEC7E0F-60E8-418B-978D-C607C82E97F7}"/>
              </a:ext>
            </a:extLst>
          </p:cNvPr>
          <p:cNvSpPr>
            <a:spLocks noGrp="1"/>
          </p:cNvSpPr>
          <p:nvPr>
            <p:ph type="pic" sz="quarter" idx="13"/>
          </p:nvPr>
        </p:nvSpPr>
        <p:spPr>
          <a:xfrm>
            <a:off x="283464" y="3108960"/>
            <a:ext cx="5221224" cy="3447288"/>
          </a:xfrm>
        </p:spPr>
        <p:txBody>
          <a:bodyPr anchor="ctr"/>
          <a:lstStyle>
            <a:lvl1pPr algn="ctr">
              <a:buNone/>
              <a:defRPr>
                <a:solidFill>
                  <a:schemeClr val="bg1"/>
                </a:solidFill>
              </a:defRPr>
            </a:lvl1pPr>
          </a:lstStyle>
          <a:p>
            <a:r>
              <a:rPr lang="en-US"/>
              <a:t>Click icon to add picture</a:t>
            </a:r>
            <a:endParaRPr lang="en-US" dirty="0"/>
          </a:p>
        </p:txBody>
      </p:sp>
      <p:sp>
        <p:nvSpPr>
          <p:cNvPr id="10" name="Picture Placeholder 12">
            <a:extLst>
              <a:ext uri="{FF2B5EF4-FFF2-40B4-BE49-F238E27FC236}">
                <a16:creationId xmlns:a16="http://schemas.microsoft.com/office/drawing/2014/main" id="{F146D6C1-343E-4F97-A565-55BBB15F4C77}"/>
              </a:ext>
            </a:extLst>
          </p:cNvPr>
          <p:cNvSpPr>
            <a:spLocks noGrp="1"/>
          </p:cNvSpPr>
          <p:nvPr>
            <p:ph type="pic" sz="quarter" idx="14"/>
          </p:nvPr>
        </p:nvSpPr>
        <p:spPr>
          <a:xfrm>
            <a:off x="283464" y="301752"/>
            <a:ext cx="2459736" cy="2505456"/>
          </a:xfrm>
        </p:spPr>
        <p:txBody>
          <a:bodyPr anchor="ctr"/>
          <a:lstStyle>
            <a:lvl1pPr algn="ctr">
              <a:buNone/>
              <a:defRPr>
                <a:solidFill>
                  <a:schemeClr val="bg1"/>
                </a:solidFill>
              </a:defRPr>
            </a:lvl1pPr>
          </a:lstStyle>
          <a:p>
            <a:r>
              <a:rPr lang="en-US"/>
              <a:t>Click icon to add picture</a:t>
            </a:r>
            <a:endParaRPr lang="en-US" dirty="0"/>
          </a:p>
        </p:txBody>
      </p:sp>
      <p:sp>
        <p:nvSpPr>
          <p:cNvPr id="11" name="Picture Placeholder 12">
            <a:extLst>
              <a:ext uri="{FF2B5EF4-FFF2-40B4-BE49-F238E27FC236}">
                <a16:creationId xmlns:a16="http://schemas.microsoft.com/office/drawing/2014/main" id="{BA123E2D-4554-47D5-B0EC-0C47EDB41626}"/>
              </a:ext>
            </a:extLst>
          </p:cNvPr>
          <p:cNvSpPr>
            <a:spLocks noGrp="1"/>
          </p:cNvSpPr>
          <p:nvPr>
            <p:ph type="pic" sz="quarter" idx="15"/>
          </p:nvPr>
        </p:nvSpPr>
        <p:spPr>
          <a:xfrm>
            <a:off x="3044952" y="301752"/>
            <a:ext cx="2459736" cy="2505456"/>
          </a:xfrm>
        </p:spPr>
        <p:txBody>
          <a:bodyPr anchor="ctr"/>
          <a:lstStyle>
            <a:lvl1pPr algn="ctr">
              <a:buNone/>
              <a:defRPr>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5668185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Slide">
    <p:bg>
      <p:bgPr>
        <a:gradFill>
          <a:gsLst>
            <a:gs pos="100000">
              <a:schemeClr val="accent4"/>
            </a:gs>
            <a:gs pos="0">
              <a:schemeClr val="accent2"/>
            </a:gs>
          </a:gsLst>
          <a:lin ang="27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280159" y="357809"/>
            <a:ext cx="7983110" cy="3080335"/>
          </a:xfrm>
        </p:spPr>
        <p:txBody>
          <a:bodyPr lIns="0" tIns="0" rIns="0" bIns="0" anchor="b"/>
          <a:lstStyle>
            <a:lvl1pPr algn="l">
              <a:lnSpc>
                <a:spcPts val="5400"/>
              </a:lnSpc>
              <a:defRPr sz="5400" b="1" i="0" cap="all" spc="0" baseline="0">
                <a:solidFill>
                  <a:schemeClr val="bg1"/>
                </a:solidFill>
              </a:defRPr>
            </a:lvl1pPr>
          </a:lstStyle>
          <a:p>
            <a:r>
              <a:rPr lang="en-US"/>
              <a:t>Click to edit Master title style</a:t>
            </a:r>
            <a:endParaRPr lang="en-US" dirty="0"/>
          </a:p>
        </p:txBody>
      </p:sp>
      <p:cxnSp>
        <p:nvCxnSpPr>
          <p:cNvPr id="9" name="Straight Connector 8">
            <a:extLst>
              <a:ext uri="{FF2B5EF4-FFF2-40B4-BE49-F238E27FC236}">
                <a16:creationId xmlns:a16="http://schemas.microsoft.com/office/drawing/2014/main" id="{8E825845-66DD-4B77-A729-CD97D156FE6C}"/>
              </a:ext>
              <a:ext uri="{C183D7F6-B498-43B3-948B-1728B52AA6E4}">
                <adec:decorative xmlns:adec="http://schemas.microsoft.com/office/drawing/2017/decorative" val="1"/>
              </a:ext>
            </a:extLst>
          </p:cNvPr>
          <p:cNvCxnSpPr>
            <a:cxnSpLocks/>
          </p:cNvCxnSpPr>
          <p:nvPr userDrawn="1"/>
        </p:nvCxnSpPr>
        <p:spPr>
          <a:xfrm>
            <a:off x="1280160" y="3496322"/>
            <a:ext cx="0" cy="335280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22749162-63A5-5BF9-895E-B0577A6C47E0}"/>
              </a:ext>
              <a:ext uri="{C183D7F6-B498-43B3-948B-1728B52AA6E4}">
                <adec:decorative xmlns:adec="http://schemas.microsoft.com/office/drawing/2017/decorative" val="1"/>
              </a:ext>
            </a:extLst>
          </p:cNvPr>
          <p:cNvGrpSpPr/>
          <p:nvPr userDrawn="1"/>
        </p:nvGrpSpPr>
        <p:grpSpPr>
          <a:xfrm>
            <a:off x="8161510" y="2744546"/>
            <a:ext cx="465456" cy="581432"/>
            <a:chOff x="7843462" y="2744546"/>
            <a:chExt cx="465456" cy="581432"/>
          </a:xfrm>
        </p:grpSpPr>
        <p:sp>
          <p:nvSpPr>
            <p:cNvPr id="19" name="Graphic 12">
              <a:extLst>
                <a:ext uri="{FF2B5EF4-FFF2-40B4-BE49-F238E27FC236}">
                  <a16:creationId xmlns:a16="http://schemas.microsoft.com/office/drawing/2014/main" id="{818B4386-1FCF-4ACE-BE25-AF9CC5E2256F}"/>
                </a:ext>
              </a:extLst>
            </p:cNvPr>
            <p:cNvSpPr/>
            <p:nvPr userDrawn="1"/>
          </p:nvSpPr>
          <p:spPr>
            <a:xfrm>
              <a:off x="82177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21" name="Graphic 13">
              <a:extLst>
                <a:ext uri="{FF2B5EF4-FFF2-40B4-BE49-F238E27FC236}">
                  <a16:creationId xmlns:a16="http://schemas.microsoft.com/office/drawing/2014/main" id="{19319560-50ED-4963-A2CF-74663239D426}"/>
                </a:ext>
              </a:extLst>
            </p:cNvPr>
            <p:cNvSpPr/>
            <p:nvPr userDrawn="1"/>
          </p:nvSpPr>
          <p:spPr>
            <a:xfrm>
              <a:off x="78590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dirty="0"/>
            </a:p>
          </p:txBody>
        </p:sp>
        <p:sp>
          <p:nvSpPr>
            <p:cNvPr id="23" name="Graphic 15">
              <a:extLst>
                <a:ext uri="{FF2B5EF4-FFF2-40B4-BE49-F238E27FC236}">
                  <a16:creationId xmlns:a16="http://schemas.microsoft.com/office/drawing/2014/main" id="{E5ABBDAD-943D-48F3-9C80-B29C48966C79}"/>
                </a:ext>
              </a:extLst>
            </p:cNvPr>
            <p:cNvSpPr/>
            <p:nvPr userDrawn="1"/>
          </p:nvSpPr>
          <p:spPr>
            <a:xfrm>
              <a:off x="78434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40911763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image">
    <p:bg>
      <p:bgPr>
        <a:gradFill>
          <a:gsLst>
            <a:gs pos="100000">
              <a:schemeClr val="accent4"/>
            </a:gs>
            <a:gs pos="0">
              <a:schemeClr val="accent2"/>
            </a:gs>
          </a:gsLst>
          <a:lin ang="81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F227-D21C-48B3-828A-6BFA9585E82F}"/>
              </a:ext>
            </a:extLst>
          </p:cNvPr>
          <p:cNvSpPr>
            <a:spLocks noGrp="1"/>
          </p:cNvSpPr>
          <p:nvPr>
            <p:ph type="title" hasCustomPrompt="1"/>
          </p:nvPr>
        </p:nvSpPr>
        <p:spPr>
          <a:xfrm>
            <a:off x="5116544" y="614202"/>
            <a:ext cx="5918072" cy="2276856"/>
          </a:xfrm>
        </p:spPr>
        <p:txBody>
          <a:bodyPr lIns="0" tIns="0" rIns="0" bIns="0" anchor="b"/>
          <a:lstStyle>
            <a:lvl1pPr algn="r">
              <a:lnSpc>
                <a:spcPts val="4000"/>
              </a:lnSpc>
              <a:defRPr sz="4000" b="1" cap="all" spc="0" baseline="0">
                <a:solidFill>
                  <a:schemeClr val="bg1"/>
                </a:solidFill>
              </a:defRPr>
            </a:lvl1pPr>
          </a:lstStyle>
          <a:p>
            <a:r>
              <a:rPr lang="en-US" dirty="0"/>
              <a:t>Click to add title</a:t>
            </a:r>
          </a:p>
        </p:txBody>
      </p:sp>
      <p:sp>
        <p:nvSpPr>
          <p:cNvPr id="8" name="Slide Number Placeholder 7">
            <a:extLst>
              <a:ext uri="{FF2B5EF4-FFF2-40B4-BE49-F238E27FC236}">
                <a16:creationId xmlns:a16="http://schemas.microsoft.com/office/drawing/2014/main" id="{1C738AB3-8054-6E21-C34C-36AF3A31AC4E}"/>
              </a:ext>
            </a:extLst>
          </p:cNvPr>
          <p:cNvSpPr>
            <a:spLocks noGrp="1"/>
          </p:cNvSpPr>
          <p:nvPr>
            <p:ph type="sldNum" sz="quarter" idx="20"/>
          </p:nvPr>
        </p:nvSpPr>
        <p:spPr/>
        <p:txBody>
          <a:bodyPr/>
          <a:lstStyle>
            <a:lvl1pPr>
              <a:defRPr>
                <a:solidFill>
                  <a:schemeClr val="bg1"/>
                </a:solidFill>
              </a:defRPr>
            </a:lvl1pPr>
          </a:lstStyle>
          <a:p>
            <a:fld id="{D8DA9DAA-006C-4F4B-980E-E3DF019B24E2}" type="slidenum">
              <a:rPr lang="en-US" smtClean="0"/>
              <a:pPr/>
              <a:t>‹#›</a:t>
            </a:fld>
            <a:endParaRPr lang="en-US" dirty="0"/>
          </a:p>
        </p:txBody>
      </p:sp>
      <p:sp>
        <p:nvSpPr>
          <p:cNvPr id="19" name="Picture Placeholder 18">
            <a:extLst>
              <a:ext uri="{FF2B5EF4-FFF2-40B4-BE49-F238E27FC236}">
                <a16:creationId xmlns:a16="http://schemas.microsoft.com/office/drawing/2014/main" id="{34120D15-E48C-4FBE-BB95-24DB36D9F458}"/>
              </a:ext>
            </a:extLst>
          </p:cNvPr>
          <p:cNvSpPr>
            <a:spLocks noGrp="1"/>
          </p:cNvSpPr>
          <p:nvPr>
            <p:ph type="pic" sz="quarter" idx="14" hasCustomPrompt="1"/>
          </p:nvPr>
        </p:nvSpPr>
        <p:spPr>
          <a:xfrm>
            <a:off x="1280160" y="2530058"/>
            <a:ext cx="3707972" cy="3707971"/>
          </a:xfrm>
          <a:custGeom>
            <a:avLst/>
            <a:gdLst>
              <a:gd name="connsiteX0" fmla="*/ 1853986 w 3707972"/>
              <a:gd name="connsiteY0" fmla="*/ 0 h 3707971"/>
              <a:gd name="connsiteX1" fmla="*/ 3707972 w 3707972"/>
              <a:gd name="connsiteY1" fmla="*/ 1853986 h 3707971"/>
              <a:gd name="connsiteX2" fmla="*/ 2043545 w 3707972"/>
              <a:gd name="connsiteY2" fmla="*/ 3698400 h 3707971"/>
              <a:gd name="connsiteX3" fmla="*/ 1854006 w 3707972"/>
              <a:gd name="connsiteY3" fmla="*/ 3707971 h 3707971"/>
              <a:gd name="connsiteX4" fmla="*/ 1853966 w 3707972"/>
              <a:gd name="connsiteY4" fmla="*/ 3707971 h 3707971"/>
              <a:gd name="connsiteX5" fmla="*/ 1664427 w 3707972"/>
              <a:gd name="connsiteY5" fmla="*/ 3698400 h 3707971"/>
              <a:gd name="connsiteX6" fmla="*/ 0 w 3707972"/>
              <a:gd name="connsiteY6" fmla="*/ 1853986 h 3707971"/>
              <a:gd name="connsiteX7" fmla="*/ 1853986 w 3707972"/>
              <a:gd name="connsiteY7" fmla="*/ 0 h 3707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07972" h="3707971">
                <a:moveTo>
                  <a:pt x="1853986" y="0"/>
                </a:moveTo>
                <a:cubicBezTo>
                  <a:pt x="2877914" y="0"/>
                  <a:pt x="3707972" y="830058"/>
                  <a:pt x="3707972" y="1853986"/>
                </a:cubicBezTo>
                <a:cubicBezTo>
                  <a:pt x="3707972" y="2813919"/>
                  <a:pt x="2978429" y="3603458"/>
                  <a:pt x="2043545" y="3698400"/>
                </a:cubicBezTo>
                <a:lnTo>
                  <a:pt x="1854006" y="3707971"/>
                </a:lnTo>
                <a:lnTo>
                  <a:pt x="1853966" y="3707971"/>
                </a:lnTo>
                <a:lnTo>
                  <a:pt x="1664427" y="3698400"/>
                </a:lnTo>
                <a:cubicBezTo>
                  <a:pt x="729543" y="3603458"/>
                  <a:pt x="0" y="2813919"/>
                  <a:pt x="0" y="1853986"/>
                </a:cubicBezTo>
                <a:cubicBezTo>
                  <a:pt x="0" y="830058"/>
                  <a:pt x="830058" y="0"/>
                  <a:pt x="1853986" y="0"/>
                </a:cubicBezTo>
                <a:close/>
              </a:path>
            </a:pathLst>
          </a:custGeom>
        </p:spPr>
        <p:txBody>
          <a:bodyPr wrap="square" tIns="914400" anchor="t">
            <a:noAutofit/>
          </a:bodyPr>
          <a:lstStyle>
            <a:lvl1pPr algn="ctr">
              <a:buNone/>
              <a:defRPr sz="1600" b="1">
                <a:solidFill>
                  <a:schemeClr val="bg1"/>
                </a:solidFill>
              </a:defRPr>
            </a:lvl1pPr>
          </a:lstStyle>
          <a:p>
            <a:r>
              <a:rPr lang="en-US" dirty="0"/>
              <a:t>Click to add picture</a:t>
            </a:r>
          </a:p>
        </p:txBody>
      </p:sp>
      <p:sp>
        <p:nvSpPr>
          <p:cNvPr id="4" name="Text Placeholder 3">
            <a:extLst>
              <a:ext uri="{FF2B5EF4-FFF2-40B4-BE49-F238E27FC236}">
                <a16:creationId xmlns:a16="http://schemas.microsoft.com/office/drawing/2014/main" id="{94FD1B85-4BEF-C1C1-5619-B82E9E44A9F8}"/>
              </a:ext>
            </a:extLst>
          </p:cNvPr>
          <p:cNvSpPr>
            <a:spLocks noGrp="1"/>
          </p:cNvSpPr>
          <p:nvPr>
            <p:ph type="body" sz="quarter" idx="17"/>
          </p:nvPr>
        </p:nvSpPr>
        <p:spPr>
          <a:xfrm>
            <a:off x="5116548" y="3161752"/>
            <a:ext cx="5918068" cy="3144965"/>
          </a:xfrm>
        </p:spPr>
        <p:txBody>
          <a:bodyPr lIns="0" tIns="0" rIns="0" bIns="0">
            <a:normAutofit/>
          </a:bodyPr>
          <a:lstStyle>
            <a:lvl1pPr marL="0" indent="0" algn="r">
              <a:spcBef>
                <a:spcPts val="1200"/>
              </a:spcBef>
              <a:buNone/>
              <a:defRPr sz="2400">
                <a:solidFill>
                  <a:schemeClr val="bg1"/>
                </a:solidFill>
              </a:defRPr>
            </a:lvl1pPr>
            <a:lvl2pPr marL="457200" indent="0" algn="r">
              <a:spcBef>
                <a:spcPts val="1200"/>
              </a:spcBef>
              <a:buNone/>
              <a:defRPr sz="2400">
                <a:solidFill>
                  <a:schemeClr val="bg1"/>
                </a:solidFill>
              </a:defRPr>
            </a:lvl2pPr>
            <a:lvl3pPr marL="914400" indent="0" algn="r">
              <a:spcBef>
                <a:spcPts val="1200"/>
              </a:spcBef>
              <a:buNone/>
              <a:defRPr sz="2400">
                <a:solidFill>
                  <a:schemeClr val="bg1"/>
                </a:solidFill>
              </a:defRPr>
            </a:lvl3pPr>
            <a:lvl4pPr marL="1371600" indent="0" algn="r">
              <a:spcBef>
                <a:spcPts val="1200"/>
              </a:spcBef>
              <a:buNone/>
              <a:defRPr sz="2400">
                <a:solidFill>
                  <a:schemeClr val="bg1"/>
                </a:solidFill>
              </a:defRPr>
            </a:lvl4pPr>
            <a:lvl5pPr marL="1828800" indent="0" algn="r">
              <a:buNone/>
              <a:defRPr sz="18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4" name="Straight Connector 13">
            <a:extLst>
              <a:ext uri="{FF2B5EF4-FFF2-40B4-BE49-F238E27FC236}">
                <a16:creationId xmlns:a16="http://schemas.microsoft.com/office/drawing/2014/main" id="{13AE7F8D-AE68-4A83-BAB5-3A97D473CE3C}"/>
              </a:ext>
              <a:ext uri="{C183D7F6-B498-43B3-948B-1728B52AA6E4}">
                <adec:decorative xmlns:adec="http://schemas.microsoft.com/office/drawing/2017/decorative" val="1"/>
              </a:ext>
            </a:extLst>
          </p:cNvPr>
          <p:cNvCxnSpPr>
            <a:cxnSpLocks/>
          </p:cNvCxnSpPr>
          <p:nvPr userDrawn="1"/>
        </p:nvCxnSpPr>
        <p:spPr>
          <a:xfrm>
            <a:off x="740664" y="1371600"/>
            <a:ext cx="0" cy="548640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1" name="Graphic 12">
            <a:extLst>
              <a:ext uri="{FF2B5EF4-FFF2-40B4-BE49-F238E27FC236}">
                <a16:creationId xmlns:a16="http://schemas.microsoft.com/office/drawing/2014/main" id="{EA1B6985-3E5A-40F4-9268-D4AB3BBF8C91}"/>
              </a:ext>
              <a:ext uri="{C183D7F6-B498-43B3-948B-1728B52AA6E4}">
                <adec:decorative xmlns:adec="http://schemas.microsoft.com/office/drawing/2017/decorative" val="1"/>
              </a:ext>
            </a:extLst>
          </p:cNvPr>
          <p:cNvSpPr/>
          <p:nvPr userDrawn="1"/>
        </p:nvSpPr>
        <p:spPr>
          <a:xfrm>
            <a:off x="4745394" y="276027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13" name="Graphic 13">
            <a:extLst>
              <a:ext uri="{FF2B5EF4-FFF2-40B4-BE49-F238E27FC236}">
                <a16:creationId xmlns:a16="http://schemas.microsoft.com/office/drawing/2014/main" id="{338BC906-9D03-4280-85E8-21A81BC21D73}"/>
              </a:ext>
              <a:ext uri="{C183D7F6-B498-43B3-948B-1728B52AA6E4}">
                <adec:decorative xmlns:adec="http://schemas.microsoft.com/office/drawing/2017/decorative" val="1"/>
              </a:ext>
            </a:extLst>
          </p:cNvPr>
          <p:cNvSpPr/>
          <p:nvPr userDrawn="1"/>
        </p:nvSpPr>
        <p:spPr>
          <a:xfrm>
            <a:off x="4386614" y="253098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dirty="0"/>
          </a:p>
        </p:txBody>
      </p:sp>
      <p:sp>
        <p:nvSpPr>
          <p:cNvPr id="17" name="Graphic 15">
            <a:extLst>
              <a:ext uri="{FF2B5EF4-FFF2-40B4-BE49-F238E27FC236}">
                <a16:creationId xmlns:a16="http://schemas.microsoft.com/office/drawing/2014/main" id="{C5C06D53-C9F6-47E8-BFE1-B8193A1AED8B}"/>
              </a:ext>
              <a:ext uri="{C183D7F6-B498-43B3-948B-1728B52AA6E4}">
                <adec:decorative xmlns:adec="http://schemas.microsoft.com/office/drawing/2017/decorative" val="1"/>
              </a:ext>
            </a:extLst>
          </p:cNvPr>
          <p:cNvSpPr/>
          <p:nvPr userDrawn="1"/>
        </p:nvSpPr>
        <p:spPr>
          <a:xfrm>
            <a:off x="1652402" y="6031572"/>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dirty="0"/>
          </a:p>
        </p:txBody>
      </p:sp>
      <p:sp>
        <p:nvSpPr>
          <p:cNvPr id="7" name="Footer Placeholder 6">
            <a:extLst>
              <a:ext uri="{FF2B5EF4-FFF2-40B4-BE49-F238E27FC236}">
                <a16:creationId xmlns:a16="http://schemas.microsoft.com/office/drawing/2014/main" id="{CE9872E9-2F0D-2FEB-0974-F0BBBC5E0331}"/>
              </a:ext>
            </a:extLst>
          </p:cNvPr>
          <p:cNvSpPr>
            <a:spLocks noGrp="1"/>
          </p:cNvSpPr>
          <p:nvPr>
            <p:ph type="ftr" sz="quarter" idx="19"/>
          </p:nvPr>
        </p:nvSpPr>
        <p:spPr>
          <a:xfrm>
            <a:off x="7238999" y="6356350"/>
            <a:ext cx="3795615" cy="365125"/>
          </a:xfrm>
        </p:spPr>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39979788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 Picture">
    <p:bg>
      <p:bgPr>
        <a:gradFill>
          <a:gsLst>
            <a:gs pos="100000">
              <a:schemeClr val="accent4"/>
            </a:gs>
            <a:gs pos="0">
              <a:schemeClr val="accent2"/>
            </a:gs>
          </a:gsLst>
          <a:lin ang="189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280159" y="3386775"/>
            <a:ext cx="8311102" cy="3080335"/>
          </a:xfrm>
        </p:spPr>
        <p:txBody>
          <a:bodyPr lIns="0" tIns="274320" rIns="0" bIns="0" anchor="t" anchorCtr="0"/>
          <a:lstStyle>
            <a:lvl1pPr algn="l">
              <a:lnSpc>
                <a:spcPts val="5400"/>
              </a:lnSpc>
              <a:defRPr sz="5400" b="1" i="0" cap="all" spc="0" baseline="0">
                <a:solidFill>
                  <a:schemeClr val="bg1"/>
                </a:solidFill>
              </a:defRPr>
            </a:lvl1pPr>
          </a:lstStyle>
          <a:p>
            <a:r>
              <a:rPr lang="en-US"/>
              <a:t>Click to edit Master title style</a:t>
            </a:r>
            <a:endParaRPr lang="en-US" dirty="0"/>
          </a:p>
        </p:txBody>
      </p:sp>
      <p:cxnSp>
        <p:nvCxnSpPr>
          <p:cNvPr id="9" name="Straight Connector 8">
            <a:extLst>
              <a:ext uri="{FF2B5EF4-FFF2-40B4-BE49-F238E27FC236}">
                <a16:creationId xmlns:a16="http://schemas.microsoft.com/office/drawing/2014/main" id="{8E825845-66DD-4B77-A729-CD97D156FE6C}"/>
              </a:ext>
              <a:ext uri="{C183D7F6-B498-43B3-948B-1728B52AA6E4}">
                <adec:decorative xmlns:adec="http://schemas.microsoft.com/office/drawing/2017/decorative" val="1"/>
              </a:ext>
            </a:extLst>
          </p:cNvPr>
          <p:cNvCxnSpPr>
            <a:cxnSpLocks/>
          </p:cNvCxnSpPr>
          <p:nvPr userDrawn="1"/>
        </p:nvCxnSpPr>
        <p:spPr>
          <a:xfrm>
            <a:off x="1280160" y="0"/>
            <a:ext cx="0" cy="335280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22749162-63A5-5BF9-895E-B0577A6C47E0}"/>
              </a:ext>
              <a:ext uri="{C183D7F6-B498-43B3-948B-1728B52AA6E4}">
                <adec:decorative xmlns:adec="http://schemas.microsoft.com/office/drawing/2017/decorative" val="1"/>
              </a:ext>
            </a:extLst>
          </p:cNvPr>
          <p:cNvGrpSpPr/>
          <p:nvPr userDrawn="1"/>
        </p:nvGrpSpPr>
        <p:grpSpPr>
          <a:xfrm rot="19670435">
            <a:off x="7632743" y="794953"/>
            <a:ext cx="465456" cy="581432"/>
            <a:chOff x="7843462" y="2744546"/>
            <a:chExt cx="465456" cy="581432"/>
          </a:xfrm>
        </p:grpSpPr>
        <p:sp>
          <p:nvSpPr>
            <p:cNvPr id="19" name="Graphic 12">
              <a:extLst>
                <a:ext uri="{FF2B5EF4-FFF2-40B4-BE49-F238E27FC236}">
                  <a16:creationId xmlns:a16="http://schemas.microsoft.com/office/drawing/2014/main" id="{818B4386-1FCF-4ACE-BE25-AF9CC5E2256F}"/>
                </a:ext>
              </a:extLst>
            </p:cNvPr>
            <p:cNvSpPr/>
            <p:nvPr userDrawn="1"/>
          </p:nvSpPr>
          <p:spPr>
            <a:xfrm>
              <a:off x="82177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21" name="Graphic 13">
              <a:extLst>
                <a:ext uri="{FF2B5EF4-FFF2-40B4-BE49-F238E27FC236}">
                  <a16:creationId xmlns:a16="http://schemas.microsoft.com/office/drawing/2014/main" id="{19319560-50ED-4963-A2CF-74663239D426}"/>
                </a:ext>
              </a:extLst>
            </p:cNvPr>
            <p:cNvSpPr/>
            <p:nvPr userDrawn="1"/>
          </p:nvSpPr>
          <p:spPr>
            <a:xfrm>
              <a:off x="78590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dirty="0"/>
            </a:p>
          </p:txBody>
        </p:sp>
        <p:sp>
          <p:nvSpPr>
            <p:cNvPr id="23" name="Graphic 15">
              <a:extLst>
                <a:ext uri="{FF2B5EF4-FFF2-40B4-BE49-F238E27FC236}">
                  <a16:creationId xmlns:a16="http://schemas.microsoft.com/office/drawing/2014/main" id="{E5ABBDAD-943D-48F3-9C80-B29C48966C79}"/>
                </a:ext>
              </a:extLst>
            </p:cNvPr>
            <p:cNvSpPr/>
            <p:nvPr userDrawn="1"/>
          </p:nvSpPr>
          <p:spPr>
            <a:xfrm>
              <a:off x="78434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dirty="0"/>
            </a:p>
          </p:txBody>
        </p:sp>
      </p:grpSp>
      <p:sp>
        <p:nvSpPr>
          <p:cNvPr id="3" name="Picture Placeholder 14">
            <a:extLst>
              <a:ext uri="{FF2B5EF4-FFF2-40B4-BE49-F238E27FC236}">
                <a16:creationId xmlns:a16="http://schemas.microsoft.com/office/drawing/2014/main" id="{01D87F51-D69B-9038-0566-4FDC355AB6F0}"/>
              </a:ext>
            </a:extLst>
          </p:cNvPr>
          <p:cNvSpPr>
            <a:spLocks noGrp="1"/>
          </p:cNvSpPr>
          <p:nvPr>
            <p:ph type="pic" sz="quarter" idx="13" hasCustomPrompt="1"/>
          </p:nvPr>
        </p:nvSpPr>
        <p:spPr>
          <a:xfrm>
            <a:off x="8197587" y="411831"/>
            <a:ext cx="3521337" cy="3521344"/>
          </a:xfrm>
          <a:custGeom>
            <a:avLst/>
            <a:gdLst>
              <a:gd name="connsiteX0" fmla="*/ 2133823 w 4266960"/>
              <a:gd name="connsiteY0" fmla="*/ 0 h 4266968"/>
              <a:gd name="connsiteX1" fmla="*/ 4256628 w 4266960"/>
              <a:gd name="connsiteY1" fmla="*/ 1915652 h 4266968"/>
              <a:gd name="connsiteX2" fmla="*/ 4266960 w 4266960"/>
              <a:gd name="connsiteY2" fmla="*/ 2120258 h 4266968"/>
              <a:gd name="connsiteX3" fmla="*/ 4266960 w 4266960"/>
              <a:gd name="connsiteY3" fmla="*/ 2147389 h 4266968"/>
              <a:gd name="connsiteX4" fmla="*/ 4256628 w 4266960"/>
              <a:gd name="connsiteY4" fmla="*/ 2351994 h 4266968"/>
              <a:gd name="connsiteX5" fmla="*/ 2351994 w 4266960"/>
              <a:gd name="connsiteY5" fmla="*/ 4256629 h 4266968"/>
              <a:gd name="connsiteX6" fmla="*/ 2147230 w 4266960"/>
              <a:gd name="connsiteY6" fmla="*/ 4266968 h 4266968"/>
              <a:gd name="connsiteX7" fmla="*/ 2120416 w 4266960"/>
              <a:gd name="connsiteY7" fmla="*/ 4266968 h 4266968"/>
              <a:gd name="connsiteX8" fmla="*/ 1915652 w 4266960"/>
              <a:gd name="connsiteY8" fmla="*/ 4256629 h 4266968"/>
              <a:gd name="connsiteX9" fmla="*/ 0 w 4266960"/>
              <a:gd name="connsiteY9" fmla="*/ 2133823 h 4266968"/>
              <a:gd name="connsiteX10" fmla="*/ 2133823 w 4266960"/>
              <a:gd name="connsiteY10" fmla="*/ 0 h 426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6960" h="4266968">
                <a:moveTo>
                  <a:pt x="2133823" y="0"/>
                </a:moveTo>
                <a:cubicBezTo>
                  <a:pt x="3238644" y="0"/>
                  <a:pt x="4147355" y="839660"/>
                  <a:pt x="4256628" y="1915652"/>
                </a:cubicBezTo>
                <a:lnTo>
                  <a:pt x="4266960" y="2120258"/>
                </a:lnTo>
                <a:lnTo>
                  <a:pt x="4266960" y="2147389"/>
                </a:lnTo>
                <a:lnTo>
                  <a:pt x="4256628" y="2351994"/>
                </a:lnTo>
                <a:cubicBezTo>
                  <a:pt x="4154640" y="3356254"/>
                  <a:pt x="3356253" y="4154640"/>
                  <a:pt x="2351994" y="4256629"/>
                </a:cubicBezTo>
                <a:lnTo>
                  <a:pt x="2147230" y="4266968"/>
                </a:lnTo>
                <a:lnTo>
                  <a:pt x="2120416" y="4266968"/>
                </a:lnTo>
                <a:lnTo>
                  <a:pt x="1915652" y="4256629"/>
                </a:lnTo>
                <a:cubicBezTo>
                  <a:pt x="839660" y="4147356"/>
                  <a:pt x="0" y="3238645"/>
                  <a:pt x="0" y="2133823"/>
                </a:cubicBezTo>
                <a:cubicBezTo>
                  <a:pt x="0" y="955346"/>
                  <a:pt x="955346" y="0"/>
                  <a:pt x="2133823" y="0"/>
                </a:cubicBezTo>
                <a:close/>
              </a:path>
            </a:pathLst>
          </a:custGeom>
        </p:spPr>
        <p:txBody>
          <a:bodyPr wrap="square" tIns="914400" anchor="t" anchorCtr="0">
            <a:noAutofit/>
          </a:bodyPr>
          <a:lstStyle>
            <a:lvl1pPr algn="ctr">
              <a:buNone/>
              <a:defRPr sz="1800">
                <a:solidFill>
                  <a:schemeClr val="bg1"/>
                </a:solidFill>
              </a:defRPr>
            </a:lvl1pPr>
          </a:lstStyle>
          <a:p>
            <a:r>
              <a:rPr lang="en-US" dirty="0"/>
              <a:t>Click to add picture</a:t>
            </a:r>
          </a:p>
        </p:txBody>
      </p:sp>
    </p:spTree>
    <p:extLst>
      <p:ext uri="{BB962C8B-B14F-4D97-AF65-F5344CB8AC3E}">
        <p14:creationId xmlns:p14="http://schemas.microsoft.com/office/powerpoint/2010/main" val="4810661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 Subtitle + Picture">
    <p:bg>
      <p:bgPr>
        <a:gradFill>
          <a:gsLst>
            <a:gs pos="100000">
              <a:schemeClr val="accent4"/>
            </a:gs>
            <a:gs pos="0">
              <a:schemeClr val="accent2"/>
            </a:gs>
          </a:gsLst>
          <a:lin ang="27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hasCustomPrompt="1"/>
          </p:nvPr>
        </p:nvSpPr>
        <p:spPr>
          <a:xfrm>
            <a:off x="1280159" y="640080"/>
            <a:ext cx="10302240" cy="1852046"/>
          </a:xfrm>
        </p:spPr>
        <p:txBody>
          <a:bodyPr lIns="0" tIns="0" rIns="0" bIns="0" anchor="b"/>
          <a:lstStyle>
            <a:lvl1pPr algn="l">
              <a:lnSpc>
                <a:spcPts val="5400"/>
              </a:lnSpc>
              <a:defRPr sz="5400" b="1" i="0" cap="all" spc="0" baseline="0">
                <a:solidFill>
                  <a:schemeClr val="bg1"/>
                </a:solidFill>
              </a:defRPr>
            </a:lvl1pPr>
          </a:lstStyle>
          <a:p>
            <a:r>
              <a:rPr lang="en-US" dirty="0"/>
              <a:t>Click to add title</a:t>
            </a:r>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hasCustomPrompt="1"/>
          </p:nvPr>
        </p:nvSpPr>
        <p:spPr>
          <a:xfrm>
            <a:off x="1280158" y="2588447"/>
            <a:ext cx="7853678" cy="726645"/>
          </a:xfrm>
        </p:spPr>
        <p:txBody>
          <a:bodyPr lIns="0" tIns="0" rIns="0" bIns="0" anchor="t" anchorCtr="0">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add text</a:t>
            </a:r>
          </a:p>
        </p:txBody>
      </p:sp>
      <p:cxnSp>
        <p:nvCxnSpPr>
          <p:cNvPr id="9" name="Straight Connector 8">
            <a:extLst>
              <a:ext uri="{FF2B5EF4-FFF2-40B4-BE49-F238E27FC236}">
                <a16:creationId xmlns:a16="http://schemas.microsoft.com/office/drawing/2014/main" id="{8E825845-66DD-4B77-A729-CD97D156FE6C}"/>
              </a:ext>
              <a:ext uri="{C183D7F6-B498-43B3-948B-1728B52AA6E4}">
                <adec:decorative xmlns:adec="http://schemas.microsoft.com/office/drawing/2017/decorative" val="1"/>
              </a:ext>
            </a:extLst>
          </p:cNvPr>
          <p:cNvCxnSpPr>
            <a:cxnSpLocks/>
          </p:cNvCxnSpPr>
          <p:nvPr userDrawn="1"/>
        </p:nvCxnSpPr>
        <p:spPr>
          <a:xfrm>
            <a:off x="1280160" y="3496322"/>
            <a:ext cx="0" cy="335280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22749162-63A5-5BF9-895E-B0577A6C47E0}"/>
              </a:ext>
              <a:ext uri="{C183D7F6-B498-43B3-948B-1728B52AA6E4}">
                <adec:decorative xmlns:adec="http://schemas.microsoft.com/office/drawing/2017/decorative" val="1"/>
              </a:ext>
            </a:extLst>
          </p:cNvPr>
          <p:cNvGrpSpPr/>
          <p:nvPr userDrawn="1"/>
        </p:nvGrpSpPr>
        <p:grpSpPr>
          <a:xfrm flipH="1">
            <a:off x="7659974" y="4456458"/>
            <a:ext cx="465456" cy="581432"/>
            <a:chOff x="7843462" y="2744546"/>
            <a:chExt cx="465456" cy="581432"/>
          </a:xfrm>
        </p:grpSpPr>
        <p:sp>
          <p:nvSpPr>
            <p:cNvPr id="19" name="Graphic 12">
              <a:extLst>
                <a:ext uri="{FF2B5EF4-FFF2-40B4-BE49-F238E27FC236}">
                  <a16:creationId xmlns:a16="http://schemas.microsoft.com/office/drawing/2014/main" id="{818B4386-1FCF-4ACE-BE25-AF9CC5E2256F}"/>
                </a:ext>
              </a:extLst>
            </p:cNvPr>
            <p:cNvSpPr/>
            <p:nvPr userDrawn="1"/>
          </p:nvSpPr>
          <p:spPr>
            <a:xfrm>
              <a:off x="82177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21" name="Graphic 13">
              <a:extLst>
                <a:ext uri="{FF2B5EF4-FFF2-40B4-BE49-F238E27FC236}">
                  <a16:creationId xmlns:a16="http://schemas.microsoft.com/office/drawing/2014/main" id="{19319560-50ED-4963-A2CF-74663239D426}"/>
                </a:ext>
              </a:extLst>
            </p:cNvPr>
            <p:cNvSpPr/>
            <p:nvPr userDrawn="1"/>
          </p:nvSpPr>
          <p:spPr>
            <a:xfrm>
              <a:off x="78590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dirty="0"/>
            </a:p>
          </p:txBody>
        </p:sp>
        <p:sp>
          <p:nvSpPr>
            <p:cNvPr id="23" name="Graphic 15">
              <a:extLst>
                <a:ext uri="{FF2B5EF4-FFF2-40B4-BE49-F238E27FC236}">
                  <a16:creationId xmlns:a16="http://schemas.microsoft.com/office/drawing/2014/main" id="{E5ABBDAD-943D-48F3-9C80-B29C48966C79}"/>
                </a:ext>
              </a:extLst>
            </p:cNvPr>
            <p:cNvSpPr/>
            <p:nvPr userDrawn="1"/>
          </p:nvSpPr>
          <p:spPr>
            <a:xfrm>
              <a:off x="78434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dirty="0"/>
            </a:p>
          </p:txBody>
        </p:sp>
      </p:grpSp>
      <p:sp>
        <p:nvSpPr>
          <p:cNvPr id="5" name="Picture Placeholder 14">
            <a:extLst>
              <a:ext uri="{FF2B5EF4-FFF2-40B4-BE49-F238E27FC236}">
                <a16:creationId xmlns:a16="http://schemas.microsoft.com/office/drawing/2014/main" id="{5DDB7824-50BA-B12F-AD49-CA8953CA3A0E}"/>
              </a:ext>
            </a:extLst>
          </p:cNvPr>
          <p:cNvSpPr>
            <a:spLocks noGrp="1"/>
          </p:cNvSpPr>
          <p:nvPr>
            <p:ph type="pic" sz="quarter" idx="13" hasCustomPrompt="1"/>
          </p:nvPr>
        </p:nvSpPr>
        <p:spPr>
          <a:xfrm>
            <a:off x="8536252" y="3205313"/>
            <a:ext cx="3043077" cy="3043083"/>
          </a:xfrm>
          <a:custGeom>
            <a:avLst/>
            <a:gdLst>
              <a:gd name="connsiteX0" fmla="*/ 2133823 w 4266960"/>
              <a:gd name="connsiteY0" fmla="*/ 0 h 4266968"/>
              <a:gd name="connsiteX1" fmla="*/ 4256628 w 4266960"/>
              <a:gd name="connsiteY1" fmla="*/ 1915652 h 4266968"/>
              <a:gd name="connsiteX2" fmla="*/ 4266960 w 4266960"/>
              <a:gd name="connsiteY2" fmla="*/ 2120258 h 4266968"/>
              <a:gd name="connsiteX3" fmla="*/ 4266960 w 4266960"/>
              <a:gd name="connsiteY3" fmla="*/ 2147389 h 4266968"/>
              <a:gd name="connsiteX4" fmla="*/ 4256628 w 4266960"/>
              <a:gd name="connsiteY4" fmla="*/ 2351994 h 4266968"/>
              <a:gd name="connsiteX5" fmla="*/ 2351994 w 4266960"/>
              <a:gd name="connsiteY5" fmla="*/ 4256629 h 4266968"/>
              <a:gd name="connsiteX6" fmla="*/ 2147230 w 4266960"/>
              <a:gd name="connsiteY6" fmla="*/ 4266968 h 4266968"/>
              <a:gd name="connsiteX7" fmla="*/ 2120416 w 4266960"/>
              <a:gd name="connsiteY7" fmla="*/ 4266968 h 4266968"/>
              <a:gd name="connsiteX8" fmla="*/ 1915652 w 4266960"/>
              <a:gd name="connsiteY8" fmla="*/ 4256629 h 4266968"/>
              <a:gd name="connsiteX9" fmla="*/ 0 w 4266960"/>
              <a:gd name="connsiteY9" fmla="*/ 2133823 h 4266968"/>
              <a:gd name="connsiteX10" fmla="*/ 2133823 w 4266960"/>
              <a:gd name="connsiteY10" fmla="*/ 0 h 426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6960" h="4266968">
                <a:moveTo>
                  <a:pt x="2133823" y="0"/>
                </a:moveTo>
                <a:cubicBezTo>
                  <a:pt x="3238644" y="0"/>
                  <a:pt x="4147355" y="839660"/>
                  <a:pt x="4256628" y="1915652"/>
                </a:cubicBezTo>
                <a:lnTo>
                  <a:pt x="4266960" y="2120258"/>
                </a:lnTo>
                <a:lnTo>
                  <a:pt x="4266960" y="2147389"/>
                </a:lnTo>
                <a:lnTo>
                  <a:pt x="4256628" y="2351994"/>
                </a:lnTo>
                <a:cubicBezTo>
                  <a:pt x="4154640" y="3356254"/>
                  <a:pt x="3356253" y="4154640"/>
                  <a:pt x="2351994" y="4256629"/>
                </a:cubicBezTo>
                <a:lnTo>
                  <a:pt x="2147230" y="4266968"/>
                </a:lnTo>
                <a:lnTo>
                  <a:pt x="2120416" y="4266968"/>
                </a:lnTo>
                <a:lnTo>
                  <a:pt x="1915652" y="4256629"/>
                </a:lnTo>
                <a:cubicBezTo>
                  <a:pt x="839660" y="4147356"/>
                  <a:pt x="0" y="3238645"/>
                  <a:pt x="0" y="2133823"/>
                </a:cubicBezTo>
                <a:cubicBezTo>
                  <a:pt x="0" y="955346"/>
                  <a:pt x="955346" y="0"/>
                  <a:pt x="2133823" y="0"/>
                </a:cubicBezTo>
                <a:close/>
              </a:path>
            </a:pathLst>
          </a:custGeom>
        </p:spPr>
        <p:txBody>
          <a:bodyPr wrap="square" tIns="914400" anchor="t" anchorCtr="0">
            <a:noAutofit/>
          </a:bodyPr>
          <a:lstStyle>
            <a:lvl1pPr algn="ctr">
              <a:buNone/>
              <a:defRPr sz="1800">
                <a:solidFill>
                  <a:schemeClr val="bg1"/>
                </a:solidFill>
              </a:defRPr>
            </a:lvl1pPr>
          </a:lstStyle>
          <a:p>
            <a:r>
              <a:rPr lang="en-US" dirty="0"/>
              <a:t>Click to add picture</a:t>
            </a:r>
          </a:p>
        </p:txBody>
      </p:sp>
    </p:spTree>
    <p:extLst>
      <p:ext uri="{BB962C8B-B14F-4D97-AF65-F5344CB8AC3E}">
        <p14:creationId xmlns:p14="http://schemas.microsoft.com/office/powerpoint/2010/main" val="37468401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imag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CF8C-1EA0-4E47-AC60-CAC3B80A3C5D}"/>
              </a:ext>
            </a:extLst>
          </p:cNvPr>
          <p:cNvSpPr>
            <a:spLocks noGrp="1"/>
          </p:cNvSpPr>
          <p:nvPr>
            <p:ph type="title" hasCustomPrompt="1"/>
          </p:nvPr>
        </p:nvSpPr>
        <p:spPr>
          <a:xfrm>
            <a:off x="4114800" y="640080"/>
            <a:ext cx="7498080" cy="1280160"/>
          </a:xfrm>
        </p:spPr>
        <p:txBody>
          <a:bodyPr lIns="0" tIns="0" rIns="0" bIns="0" anchor="b" anchorCtr="0"/>
          <a:lstStyle>
            <a:lvl1pPr>
              <a:defRPr sz="4000" b="1" cap="all" spc="0" baseline="0"/>
            </a:lvl1pPr>
          </a:lstStyle>
          <a:p>
            <a:r>
              <a:rPr lang="en-US" dirty="0"/>
              <a:t>Click to add title</a:t>
            </a:r>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a:xfrm>
            <a:off x="484632" y="722376"/>
            <a:ext cx="520991" cy="517379"/>
          </a:xfrm>
        </p:spPr>
        <p:txBody>
          <a:bodyPr anchor="t" anchorCtr="0"/>
          <a:lstStyle>
            <a:lvl1pPr>
              <a:defRPr>
                <a:solidFill>
                  <a:schemeClr val="accent2"/>
                </a:solidFill>
              </a:defRPr>
            </a:lvl1pPr>
          </a:lstStyle>
          <a:p>
            <a:fld id="{D8DA9DAA-006C-4F4B-980E-E3DF019B24E2}" type="slidenum">
              <a:rPr lang="en-US" smtClean="0"/>
              <a:pPr/>
              <a:t>‹#›</a:t>
            </a:fld>
            <a:endParaRPr lang="en-US" dirty="0"/>
          </a:p>
        </p:txBody>
      </p:sp>
      <p:sp>
        <p:nvSpPr>
          <p:cNvPr id="15" name="Picture Placeholder 14">
            <a:extLst>
              <a:ext uri="{FF2B5EF4-FFF2-40B4-BE49-F238E27FC236}">
                <a16:creationId xmlns:a16="http://schemas.microsoft.com/office/drawing/2014/main" id="{E62FC6D8-DD87-4B93-8491-43C84EE63FE2}"/>
              </a:ext>
            </a:extLst>
          </p:cNvPr>
          <p:cNvSpPr>
            <a:spLocks noGrp="1"/>
          </p:cNvSpPr>
          <p:nvPr>
            <p:ph type="pic" sz="quarter" idx="13" hasCustomPrompt="1"/>
          </p:nvPr>
        </p:nvSpPr>
        <p:spPr>
          <a:xfrm>
            <a:off x="1317615" y="895646"/>
            <a:ext cx="1956925" cy="1956928"/>
          </a:xfrm>
          <a:custGeom>
            <a:avLst/>
            <a:gdLst>
              <a:gd name="connsiteX0" fmla="*/ 2133823 w 4266960"/>
              <a:gd name="connsiteY0" fmla="*/ 0 h 4266968"/>
              <a:gd name="connsiteX1" fmla="*/ 4256628 w 4266960"/>
              <a:gd name="connsiteY1" fmla="*/ 1915652 h 4266968"/>
              <a:gd name="connsiteX2" fmla="*/ 4266960 w 4266960"/>
              <a:gd name="connsiteY2" fmla="*/ 2120258 h 4266968"/>
              <a:gd name="connsiteX3" fmla="*/ 4266960 w 4266960"/>
              <a:gd name="connsiteY3" fmla="*/ 2147389 h 4266968"/>
              <a:gd name="connsiteX4" fmla="*/ 4256628 w 4266960"/>
              <a:gd name="connsiteY4" fmla="*/ 2351994 h 4266968"/>
              <a:gd name="connsiteX5" fmla="*/ 2351994 w 4266960"/>
              <a:gd name="connsiteY5" fmla="*/ 4256629 h 4266968"/>
              <a:gd name="connsiteX6" fmla="*/ 2147230 w 4266960"/>
              <a:gd name="connsiteY6" fmla="*/ 4266968 h 4266968"/>
              <a:gd name="connsiteX7" fmla="*/ 2120416 w 4266960"/>
              <a:gd name="connsiteY7" fmla="*/ 4266968 h 4266968"/>
              <a:gd name="connsiteX8" fmla="*/ 1915652 w 4266960"/>
              <a:gd name="connsiteY8" fmla="*/ 4256629 h 4266968"/>
              <a:gd name="connsiteX9" fmla="*/ 0 w 4266960"/>
              <a:gd name="connsiteY9" fmla="*/ 2133823 h 4266968"/>
              <a:gd name="connsiteX10" fmla="*/ 2133823 w 4266960"/>
              <a:gd name="connsiteY10" fmla="*/ 0 h 426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6960" h="4266968">
                <a:moveTo>
                  <a:pt x="2133823" y="0"/>
                </a:moveTo>
                <a:cubicBezTo>
                  <a:pt x="3238644" y="0"/>
                  <a:pt x="4147355" y="839660"/>
                  <a:pt x="4256628" y="1915652"/>
                </a:cubicBezTo>
                <a:lnTo>
                  <a:pt x="4266960" y="2120258"/>
                </a:lnTo>
                <a:lnTo>
                  <a:pt x="4266960" y="2147389"/>
                </a:lnTo>
                <a:lnTo>
                  <a:pt x="4256628" y="2351994"/>
                </a:lnTo>
                <a:cubicBezTo>
                  <a:pt x="4154640" y="3356254"/>
                  <a:pt x="3356253" y="4154640"/>
                  <a:pt x="2351994" y="4256629"/>
                </a:cubicBezTo>
                <a:lnTo>
                  <a:pt x="2147230" y="4266968"/>
                </a:lnTo>
                <a:lnTo>
                  <a:pt x="2120416" y="4266968"/>
                </a:lnTo>
                <a:lnTo>
                  <a:pt x="1915652" y="4256629"/>
                </a:lnTo>
                <a:cubicBezTo>
                  <a:pt x="839660" y="4147356"/>
                  <a:pt x="0" y="3238645"/>
                  <a:pt x="0" y="2133823"/>
                </a:cubicBezTo>
                <a:cubicBezTo>
                  <a:pt x="0" y="955346"/>
                  <a:pt x="955346" y="0"/>
                  <a:pt x="2133823" y="0"/>
                </a:cubicBezTo>
                <a:close/>
              </a:path>
            </a:pathLst>
          </a:custGeom>
        </p:spPr>
        <p:txBody>
          <a:bodyPr wrap="square" tIns="91440" anchor="t" anchorCtr="0">
            <a:noAutofit/>
          </a:bodyPr>
          <a:lstStyle>
            <a:lvl1pPr algn="ctr">
              <a:buNone/>
              <a:defRPr sz="1800"/>
            </a:lvl1pPr>
          </a:lstStyle>
          <a:p>
            <a:r>
              <a:rPr lang="en-US" dirty="0"/>
              <a:t>Click to add picture</a:t>
            </a:r>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hasCustomPrompt="1"/>
          </p:nvPr>
        </p:nvSpPr>
        <p:spPr>
          <a:xfrm>
            <a:off x="4114800" y="2194560"/>
            <a:ext cx="7498080" cy="4023360"/>
          </a:xfrm>
        </p:spPr>
        <p:txBody>
          <a:bodyPr lIns="0" tIns="0" rIns="0" bIns="0">
            <a:noAutofit/>
          </a:bodyPr>
          <a:lstStyle>
            <a:lvl1pPr marL="0" indent="0">
              <a:lnSpc>
                <a:spcPct val="110000"/>
              </a:lnSpc>
              <a:buNone/>
              <a:defRPr sz="1800"/>
            </a:lvl1pPr>
            <a:lvl2pPr marL="228600">
              <a:defRPr sz="1600"/>
            </a:lvl2pPr>
            <a:lvl3pPr marL="457200">
              <a:defRPr sz="1400"/>
            </a:lvl3pPr>
            <a:lvl4pPr marL="685800">
              <a:defRPr sz="1200"/>
            </a:lvl4pPr>
            <a:lvl5pPr>
              <a:defRPr sz="1400"/>
            </a:lvl5pPr>
          </a:lstStyle>
          <a:p>
            <a:pPr lvl="0"/>
            <a:r>
              <a:rPr lang="en-US" dirty="0"/>
              <a:t>Click to add text</a:t>
            </a:r>
          </a:p>
          <a:p>
            <a:pPr lvl="1"/>
            <a:r>
              <a:rPr lang="en-US" dirty="0"/>
              <a:t>Second level</a:t>
            </a:r>
          </a:p>
          <a:p>
            <a:pPr lvl="2"/>
            <a:r>
              <a:rPr lang="en-US" dirty="0"/>
              <a:t>Third level</a:t>
            </a:r>
          </a:p>
          <a:p>
            <a:pPr lvl="3"/>
            <a:r>
              <a:rPr lang="en-US" dirty="0"/>
              <a:t>Fourth level</a:t>
            </a:r>
          </a:p>
        </p:txBody>
      </p:sp>
      <p:grpSp>
        <p:nvGrpSpPr>
          <p:cNvPr id="7" name="Group 6">
            <a:extLst>
              <a:ext uri="{FF2B5EF4-FFF2-40B4-BE49-F238E27FC236}">
                <a16:creationId xmlns:a16="http://schemas.microsoft.com/office/drawing/2014/main" id="{758B5E78-A531-681D-1312-F21B52D066B8}"/>
              </a:ext>
              <a:ext uri="{C183D7F6-B498-43B3-948B-1728B52AA6E4}">
                <adec:decorative xmlns:adec="http://schemas.microsoft.com/office/drawing/2017/decorative" val="1"/>
              </a:ext>
            </a:extLst>
          </p:cNvPr>
          <p:cNvGrpSpPr/>
          <p:nvPr userDrawn="1"/>
        </p:nvGrpSpPr>
        <p:grpSpPr>
          <a:xfrm>
            <a:off x="2970685" y="620661"/>
            <a:ext cx="403448" cy="381782"/>
            <a:chOff x="10969280" y="1780012"/>
            <a:chExt cx="403448" cy="381782"/>
          </a:xfrm>
        </p:grpSpPr>
        <p:sp>
          <p:nvSpPr>
            <p:cNvPr id="17" name="Graphic 10">
              <a:extLst>
                <a:ext uri="{FF2B5EF4-FFF2-40B4-BE49-F238E27FC236}">
                  <a16:creationId xmlns:a16="http://schemas.microsoft.com/office/drawing/2014/main" id="{AAD06B87-D9B2-4F94-B734-A8F039A2033F}"/>
                </a:ext>
                <a:ext uri="{C183D7F6-B498-43B3-948B-1728B52AA6E4}">
                  <adec:decorative xmlns:adec="http://schemas.microsoft.com/office/drawing/2017/decorative" val="1"/>
                </a:ext>
              </a:extLst>
            </p:cNvPr>
            <p:cNvSpPr/>
            <p:nvPr userDrawn="1"/>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
          <p:nvSpPr>
            <p:cNvPr id="19" name="Graphic 11">
              <a:extLst>
                <a:ext uri="{FF2B5EF4-FFF2-40B4-BE49-F238E27FC236}">
                  <a16:creationId xmlns:a16="http://schemas.microsoft.com/office/drawing/2014/main" id="{BB13A13C-36EA-4B13-9175-C5FE95B34D33}"/>
                </a:ext>
                <a:ext uri="{C183D7F6-B498-43B3-948B-1728B52AA6E4}">
                  <adec:decorative xmlns:adec="http://schemas.microsoft.com/office/drawing/2017/decorative" val="1"/>
                </a:ext>
              </a:extLst>
            </p:cNvPr>
            <p:cNvSpPr/>
            <p:nvPr userDrawn="1"/>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grpSp>
      <p:sp>
        <p:nvSpPr>
          <p:cNvPr id="4" name="Footer Placeholder 8">
            <a:extLst>
              <a:ext uri="{FF2B5EF4-FFF2-40B4-BE49-F238E27FC236}">
                <a16:creationId xmlns:a16="http://schemas.microsoft.com/office/drawing/2014/main" id="{5189CAD3-7011-6481-11F8-05B5CB106F01}"/>
              </a:ext>
            </a:extLst>
          </p:cNvPr>
          <p:cNvSpPr>
            <a:spLocks noGrp="1"/>
          </p:cNvSpPr>
          <p:nvPr>
            <p:ph type="ftr" sz="quarter" idx="17"/>
          </p:nvPr>
        </p:nvSpPr>
        <p:spPr>
          <a:xfrm>
            <a:off x="1280160" y="6356350"/>
            <a:ext cx="4114800" cy="365125"/>
          </a:xfrm>
        </p:spPr>
        <p:txBody>
          <a:bodyPr lIns="0" rIns="91440"/>
          <a:lstStyle>
            <a:lvl1pPr algn="l">
              <a:defRPr/>
            </a:lvl1pPr>
          </a:lstStyle>
          <a:p>
            <a:endParaRPr lang="en-US" dirty="0"/>
          </a:p>
        </p:txBody>
      </p:sp>
      <p:cxnSp>
        <p:nvCxnSpPr>
          <p:cNvPr id="10" name="Straight Connector 9">
            <a:extLst>
              <a:ext uri="{FF2B5EF4-FFF2-40B4-BE49-F238E27FC236}">
                <a16:creationId xmlns:a16="http://schemas.microsoft.com/office/drawing/2014/main" id="{CB7CB27F-7A56-A747-A4D6-5627C24638D9}"/>
              </a:ext>
              <a:ext uri="{C183D7F6-B498-43B3-948B-1728B52AA6E4}">
                <adec:decorative xmlns:adec="http://schemas.microsoft.com/office/drawing/2017/decorative" val="1"/>
              </a:ext>
            </a:extLst>
          </p:cNvPr>
          <p:cNvCxnSpPr>
            <a:cxnSpLocks/>
          </p:cNvCxnSpPr>
          <p:nvPr userDrawn="1"/>
        </p:nvCxnSpPr>
        <p:spPr>
          <a:xfrm>
            <a:off x="740664"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44347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 Subtitle slide">
    <p:bg>
      <p:bgPr>
        <a:gradFill>
          <a:gsLst>
            <a:gs pos="100000">
              <a:schemeClr val="accent4"/>
            </a:gs>
            <a:gs pos="0">
              <a:schemeClr val="accent2"/>
            </a:gs>
          </a:gsLst>
          <a:lin ang="1800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hasCustomPrompt="1"/>
          </p:nvPr>
        </p:nvSpPr>
        <p:spPr>
          <a:xfrm>
            <a:off x="1280159" y="3383280"/>
            <a:ext cx="10302240" cy="1852046"/>
          </a:xfrm>
        </p:spPr>
        <p:txBody>
          <a:bodyPr lIns="0" tIns="274320" rIns="0" bIns="0" anchor="t" anchorCtr="0"/>
          <a:lstStyle>
            <a:lvl1pPr algn="l">
              <a:lnSpc>
                <a:spcPts val="5400"/>
              </a:lnSpc>
              <a:defRPr sz="5400" b="1" i="0" cap="all" spc="0" baseline="0">
                <a:solidFill>
                  <a:schemeClr val="bg1"/>
                </a:solidFill>
              </a:defRPr>
            </a:lvl1pPr>
          </a:lstStyle>
          <a:p>
            <a:r>
              <a:rPr lang="en-US" dirty="0"/>
              <a:t>Click to add title</a:t>
            </a:r>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hasCustomPrompt="1"/>
          </p:nvPr>
        </p:nvSpPr>
        <p:spPr>
          <a:xfrm>
            <a:off x="1280158" y="2966886"/>
            <a:ext cx="10302237" cy="397191"/>
          </a:xfrm>
        </p:spPr>
        <p:txBody>
          <a:bodyPr lIns="0" tIns="0" rIns="0" bIns="0" anchor="b" anchorCtr="0">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Click to add text</a:t>
            </a:r>
          </a:p>
        </p:txBody>
      </p:sp>
      <p:grpSp>
        <p:nvGrpSpPr>
          <p:cNvPr id="4" name="Group 3">
            <a:extLst>
              <a:ext uri="{FF2B5EF4-FFF2-40B4-BE49-F238E27FC236}">
                <a16:creationId xmlns:a16="http://schemas.microsoft.com/office/drawing/2014/main" id="{22749162-63A5-5BF9-895E-B0577A6C47E0}"/>
              </a:ext>
              <a:ext uri="{C183D7F6-B498-43B3-948B-1728B52AA6E4}">
                <adec:decorative xmlns:adec="http://schemas.microsoft.com/office/drawing/2017/decorative" val="1"/>
              </a:ext>
            </a:extLst>
          </p:cNvPr>
          <p:cNvGrpSpPr/>
          <p:nvPr userDrawn="1"/>
        </p:nvGrpSpPr>
        <p:grpSpPr>
          <a:xfrm>
            <a:off x="10897692" y="620298"/>
            <a:ext cx="465456" cy="581432"/>
            <a:chOff x="7843462" y="2744546"/>
            <a:chExt cx="465456" cy="581432"/>
          </a:xfrm>
        </p:grpSpPr>
        <p:sp>
          <p:nvSpPr>
            <p:cNvPr id="19" name="Graphic 12">
              <a:extLst>
                <a:ext uri="{FF2B5EF4-FFF2-40B4-BE49-F238E27FC236}">
                  <a16:creationId xmlns:a16="http://schemas.microsoft.com/office/drawing/2014/main" id="{818B4386-1FCF-4ACE-BE25-AF9CC5E2256F}"/>
                </a:ext>
              </a:extLst>
            </p:cNvPr>
            <p:cNvSpPr/>
            <p:nvPr userDrawn="1"/>
          </p:nvSpPr>
          <p:spPr>
            <a:xfrm>
              <a:off x="82177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21" name="Graphic 13">
              <a:extLst>
                <a:ext uri="{FF2B5EF4-FFF2-40B4-BE49-F238E27FC236}">
                  <a16:creationId xmlns:a16="http://schemas.microsoft.com/office/drawing/2014/main" id="{19319560-50ED-4963-A2CF-74663239D426}"/>
                </a:ext>
              </a:extLst>
            </p:cNvPr>
            <p:cNvSpPr/>
            <p:nvPr userDrawn="1"/>
          </p:nvSpPr>
          <p:spPr>
            <a:xfrm>
              <a:off x="78590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dirty="0"/>
            </a:p>
          </p:txBody>
        </p:sp>
        <p:sp>
          <p:nvSpPr>
            <p:cNvPr id="23" name="Graphic 15">
              <a:extLst>
                <a:ext uri="{FF2B5EF4-FFF2-40B4-BE49-F238E27FC236}">
                  <a16:creationId xmlns:a16="http://schemas.microsoft.com/office/drawing/2014/main" id="{E5ABBDAD-943D-48F3-9C80-B29C48966C79}"/>
                </a:ext>
              </a:extLst>
            </p:cNvPr>
            <p:cNvSpPr/>
            <p:nvPr userDrawn="1"/>
          </p:nvSpPr>
          <p:spPr>
            <a:xfrm>
              <a:off x="78434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dirty="0"/>
            </a:p>
          </p:txBody>
        </p:sp>
      </p:grpSp>
      <p:cxnSp>
        <p:nvCxnSpPr>
          <p:cNvPr id="5" name="Straight Connector 4">
            <a:extLst>
              <a:ext uri="{FF2B5EF4-FFF2-40B4-BE49-F238E27FC236}">
                <a16:creationId xmlns:a16="http://schemas.microsoft.com/office/drawing/2014/main" id="{57912362-D30D-7B0B-BA94-0993B1EBC4E4}"/>
              </a:ext>
              <a:ext uri="{C183D7F6-B498-43B3-948B-1728B52AA6E4}">
                <adec:decorative xmlns:adec="http://schemas.microsoft.com/office/drawing/2017/decorative" val="1"/>
              </a:ext>
            </a:extLst>
          </p:cNvPr>
          <p:cNvCxnSpPr>
            <a:cxnSpLocks/>
          </p:cNvCxnSpPr>
          <p:nvPr userDrawn="1"/>
        </p:nvCxnSpPr>
        <p:spPr>
          <a:xfrm>
            <a:off x="1280160" y="0"/>
            <a:ext cx="0" cy="2775857"/>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87738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hasCustomPrompt="1"/>
          </p:nvPr>
        </p:nvSpPr>
        <p:spPr>
          <a:xfrm>
            <a:off x="1280160" y="685800"/>
            <a:ext cx="9137012" cy="1280160"/>
          </a:xfrm>
        </p:spPr>
        <p:txBody>
          <a:bodyPr lIns="0" tIns="0" rIns="0" bIns="0"/>
          <a:lstStyle>
            <a:lvl1pPr>
              <a:defRPr sz="4000" b="1" cap="all" spc="0" baseline="0"/>
            </a:lvl1pPr>
          </a:lstStyle>
          <a:p>
            <a:r>
              <a:rPr lang="en-US" dirty="0"/>
              <a:t>Click to add title</a:t>
            </a:r>
          </a:p>
        </p:txBody>
      </p:sp>
      <p:sp>
        <p:nvSpPr>
          <p:cNvPr id="15" name="Slide Number Placeholder 14">
            <a:extLst>
              <a:ext uri="{FF2B5EF4-FFF2-40B4-BE49-F238E27FC236}">
                <a16:creationId xmlns:a16="http://schemas.microsoft.com/office/drawing/2014/main" id="{0F91A5DB-A2CA-1D70-9A06-3869A288C924}"/>
              </a:ext>
            </a:extLst>
          </p:cNvPr>
          <p:cNvSpPr>
            <a:spLocks noGrp="1"/>
          </p:cNvSpPr>
          <p:nvPr>
            <p:ph type="sldNum" sz="quarter" idx="12"/>
          </p:nvPr>
        </p:nvSpPr>
        <p:spPr/>
        <p:txBody>
          <a:bodyPr/>
          <a:lstStyle/>
          <a:p>
            <a:fld id="{D8DA9DAA-006C-4F4B-980E-E3DF019B24E2}" type="slidenum">
              <a:rPr lang="en-US" smtClean="0"/>
              <a:pPr/>
              <a:t>‹#›</a:t>
            </a:fld>
            <a:endParaRPr lang="en-US" dirty="0"/>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hasCustomPrompt="1"/>
          </p:nvPr>
        </p:nvSpPr>
        <p:spPr>
          <a:xfrm>
            <a:off x="1280160" y="2327440"/>
            <a:ext cx="4846320" cy="4040574"/>
          </a:xfrm>
        </p:spPr>
        <p:txBody>
          <a:bodyPr lIns="0" tIns="0" rIns="0" bIns="0">
            <a:normAutofit/>
          </a:bodyPr>
          <a:lstStyle>
            <a:lvl1pPr marL="0" indent="0">
              <a:spcAft>
                <a:spcPts val="0"/>
              </a:spcAft>
              <a:buNone/>
              <a:defRPr sz="1800"/>
            </a:lvl1pPr>
            <a:lvl2pPr marL="228600">
              <a:spcBef>
                <a:spcPts val="1200"/>
              </a:spcBef>
              <a:defRPr sz="1800"/>
            </a:lvl2pPr>
            <a:lvl3pPr marL="685800">
              <a:spcBef>
                <a:spcPts val="1200"/>
              </a:spcBef>
              <a:defRPr sz="1800"/>
            </a:lvl3pPr>
            <a:lvl4pPr marL="1143000">
              <a:spcBef>
                <a:spcPts val="1200"/>
              </a:spcBef>
              <a:defRPr sz="1800"/>
            </a:lvl4pPr>
            <a:lvl5pPr marL="1600200">
              <a:spcBef>
                <a:spcPts val="12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hasCustomPrompt="1"/>
          </p:nvPr>
        </p:nvSpPr>
        <p:spPr>
          <a:xfrm>
            <a:off x="6723402" y="2327441"/>
            <a:ext cx="4846320" cy="4040574"/>
          </a:xfrm>
        </p:spPr>
        <p:txBody>
          <a:bodyPr lIns="0" tIns="0" rIns="0" bIns="0">
            <a:normAutofit/>
          </a:bodyPr>
          <a:lstStyle>
            <a:lvl1pPr marL="0" indent="0">
              <a:spcAft>
                <a:spcPts val="0"/>
              </a:spcAft>
              <a:buNone/>
              <a:defRPr sz="1800"/>
            </a:lvl1pPr>
            <a:lvl2pPr marL="228600">
              <a:spcBef>
                <a:spcPts val="1200"/>
              </a:spcBef>
              <a:defRPr sz="1800"/>
            </a:lvl2pPr>
            <a:lvl3pPr marL="685800">
              <a:spcBef>
                <a:spcPts val="1200"/>
              </a:spcBef>
              <a:defRPr sz="1800"/>
            </a:lvl3pPr>
            <a:lvl4pPr marL="1143000">
              <a:spcBef>
                <a:spcPts val="1200"/>
              </a:spcBef>
              <a:defRPr sz="1800"/>
            </a:lvl4pPr>
            <a:lvl5pPr marL="1600200">
              <a:spcBef>
                <a:spcPts val="12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0" name="Straight Connector 9">
            <a:extLst>
              <a:ext uri="{FF2B5EF4-FFF2-40B4-BE49-F238E27FC236}">
                <a16:creationId xmlns:a16="http://schemas.microsoft.com/office/drawing/2014/main" id="{160F34ED-DA60-4CC2-B735-B0EC5D9FEA35}"/>
              </a:ext>
              <a:ext uri="{C183D7F6-B498-43B3-948B-1728B52AA6E4}">
                <adec:decorative xmlns:adec="http://schemas.microsoft.com/office/drawing/2017/decorative" val="1"/>
              </a:ext>
            </a:extLst>
          </p:cNvPr>
          <p:cNvCxnSpPr>
            <a:cxnSpLocks/>
          </p:cNvCxnSpPr>
          <p:nvPr/>
        </p:nvCxnSpPr>
        <p:spPr>
          <a:xfrm>
            <a:off x="740664"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2" name="Graphic 15">
            <a:extLst>
              <a:ext uri="{FF2B5EF4-FFF2-40B4-BE49-F238E27FC236}">
                <a16:creationId xmlns:a16="http://schemas.microsoft.com/office/drawing/2014/main" id="{A9475260-301F-4744-B1DA-7B00F6FB4342}"/>
              </a:ext>
              <a:ext uri="{C183D7F6-B498-43B3-948B-1728B52AA6E4}">
                <adec:decorative xmlns:adec="http://schemas.microsoft.com/office/drawing/2017/decorative" val="1"/>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
        <p:nvSpPr>
          <p:cNvPr id="14" name="Graphic 16">
            <a:extLst>
              <a:ext uri="{FF2B5EF4-FFF2-40B4-BE49-F238E27FC236}">
                <a16:creationId xmlns:a16="http://schemas.microsoft.com/office/drawing/2014/main" id="{9BBD3F4B-0836-48C5-AC68-747456D1DD50}"/>
              </a:ext>
              <a:ext uri="{C183D7F6-B498-43B3-948B-1728B52AA6E4}">
                <adec:decorative xmlns:adec="http://schemas.microsoft.com/office/drawing/2017/decorative" val="1"/>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dirty="0"/>
          </a:p>
        </p:txBody>
      </p:sp>
      <p:sp>
        <p:nvSpPr>
          <p:cNvPr id="16" name="Graphic 14">
            <a:extLst>
              <a:ext uri="{FF2B5EF4-FFF2-40B4-BE49-F238E27FC236}">
                <a16:creationId xmlns:a16="http://schemas.microsoft.com/office/drawing/2014/main" id="{9B4398D5-99F4-4F83-AA77-9B4177648CAF}"/>
              </a:ext>
              <a:ext uri="{C183D7F6-B498-43B3-948B-1728B52AA6E4}">
                <adec:decorative xmlns:adec="http://schemas.microsoft.com/office/drawing/2017/decorative" val="1"/>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
        <p:nvSpPr>
          <p:cNvPr id="13" name="Footer Placeholder 12">
            <a:extLst>
              <a:ext uri="{FF2B5EF4-FFF2-40B4-BE49-F238E27FC236}">
                <a16:creationId xmlns:a16="http://schemas.microsoft.com/office/drawing/2014/main" id="{6D6A69CF-70D6-AB12-CD8B-FD75B7EE1420}"/>
              </a:ext>
            </a:extLst>
          </p:cNvPr>
          <p:cNvSpPr>
            <a:spLocks noGrp="1"/>
          </p:cNvSpPr>
          <p:nvPr>
            <p:ph type="ftr" sz="quarter" idx="11"/>
          </p:nvPr>
        </p:nvSpPr>
        <p:spPr>
          <a:xfrm>
            <a:off x="1280160" y="6356350"/>
            <a:ext cx="4114800" cy="365125"/>
          </a:xfrm>
        </p:spPr>
        <p:txBody>
          <a:bodyPr/>
          <a:lstStyle>
            <a:lvl1pPr algn="l">
              <a:defRPr/>
            </a:lvl1pPr>
          </a:lstStyle>
          <a:p>
            <a:endParaRPr lang="en-US" dirty="0"/>
          </a:p>
        </p:txBody>
      </p:sp>
    </p:spTree>
    <p:extLst>
      <p:ext uri="{BB962C8B-B14F-4D97-AF65-F5344CB8AC3E}">
        <p14:creationId xmlns:p14="http://schemas.microsoft.com/office/powerpoint/2010/main" val="377905383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mparison 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EFE408-BFE1-16DC-F7C6-47F55C171AC6}"/>
              </a:ext>
              <a:ext uri="{C183D7F6-B498-43B3-948B-1728B52AA6E4}">
                <adec:decorative xmlns:adec="http://schemas.microsoft.com/office/drawing/2017/decorative" val="1"/>
              </a:ext>
            </a:extLst>
          </p:cNvPr>
          <p:cNvSpPr/>
          <p:nvPr userDrawn="1"/>
        </p:nvSpPr>
        <p:spPr>
          <a:xfrm>
            <a:off x="6412992" y="0"/>
            <a:ext cx="5779008" cy="6858000"/>
          </a:xfrm>
          <a:prstGeom prst="rect">
            <a:avLst/>
          </a:prstGeom>
          <a:gradFill flip="none" rotWithShape="1">
            <a:gsLst>
              <a:gs pos="100000">
                <a:schemeClr val="accent4"/>
              </a:gs>
              <a:gs pos="0">
                <a:schemeClr val="accent2"/>
              </a:gs>
            </a:gsLst>
            <a:lin ang="4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6915572" y="685800"/>
            <a:ext cx="4754880" cy="5670550"/>
          </a:xfrm>
        </p:spPr>
        <p:txBody>
          <a:bodyPr lIns="0" tIns="0" rIns="0" bIns="0" anchor="ctr" anchorCtr="0"/>
          <a:lstStyle>
            <a:lvl1pPr algn="l">
              <a:defRPr sz="4000" b="1" cap="all" spc="0" baseline="0">
                <a:solidFill>
                  <a:schemeClr val="bg1"/>
                </a:solidFill>
              </a:defRPr>
            </a:lvl1pPr>
          </a:lstStyle>
          <a:p>
            <a:r>
              <a:rPr lang="en-US"/>
              <a:t>Click to edit Master title style</a:t>
            </a:r>
            <a:endParaRPr lang="en-US" dirty="0"/>
          </a:p>
        </p:txBody>
      </p:sp>
      <p:sp>
        <p:nvSpPr>
          <p:cNvPr id="22" name="Slide Number Placeholder 21">
            <a:extLst>
              <a:ext uri="{FF2B5EF4-FFF2-40B4-BE49-F238E27FC236}">
                <a16:creationId xmlns:a16="http://schemas.microsoft.com/office/drawing/2014/main" id="{4C0ED5DD-6381-0FFD-7B45-D21179A390B5}"/>
              </a:ext>
            </a:extLst>
          </p:cNvPr>
          <p:cNvSpPr>
            <a:spLocks noGrp="1"/>
          </p:cNvSpPr>
          <p:nvPr>
            <p:ph type="sldNum" sz="quarter" idx="12"/>
          </p:nvPr>
        </p:nvSpPr>
        <p:spPr/>
        <p:txBody>
          <a:bodyPr/>
          <a:lstStyle/>
          <a:p>
            <a:fld id="{D8DA9DAA-006C-4F4B-980E-E3DF019B24E2}" type="slidenum">
              <a:rPr lang="en-US" smtClean="0"/>
              <a:pPr/>
              <a:t>‹#›</a:t>
            </a:fld>
            <a:endParaRPr lang="en-US" dirty="0"/>
          </a:p>
        </p:txBody>
      </p:sp>
      <p:sp>
        <p:nvSpPr>
          <p:cNvPr id="4" name="Content Placeholder 5">
            <a:extLst>
              <a:ext uri="{FF2B5EF4-FFF2-40B4-BE49-F238E27FC236}">
                <a16:creationId xmlns:a16="http://schemas.microsoft.com/office/drawing/2014/main" id="{F042E432-AE48-385B-DEA1-32129394CE76}"/>
              </a:ext>
            </a:extLst>
          </p:cNvPr>
          <p:cNvSpPr>
            <a:spLocks noGrp="1"/>
          </p:cNvSpPr>
          <p:nvPr>
            <p:ph sz="quarter" idx="15" hasCustomPrompt="1"/>
          </p:nvPr>
        </p:nvSpPr>
        <p:spPr>
          <a:xfrm>
            <a:off x="1279526" y="1533524"/>
            <a:ext cx="4663440" cy="1895475"/>
          </a:xfrm>
        </p:spPr>
        <p:txBody>
          <a:bodyPr lIns="0" tIns="0" rIns="0" bIns="0" anchor="t" anchorCtr="0">
            <a:noAutofit/>
          </a:bodyPr>
          <a:lstStyle>
            <a:lvl1pPr marL="342900" indent="-512064">
              <a:spcBef>
                <a:spcPts val="1000"/>
              </a:spcBef>
              <a:buFont typeface="+mj-lt"/>
              <a:buAutoNum type="arabicPeriod"/>
              <a:defRPr sz="1800"/>
            </a:lvl1pPr>
            <a:lvl2pPr marL="1028700" indent="-342900">
              <a:spcBef>
                <a:spcPts val="1200"/>
              </a:spcBef>
              <a:buFont typeface="+mj-lt"/>
              <a:buAutoNum type="alphaLcPeriod"/>
              <a:defRPr sz="1800"/>
            </a:lvl2pPr>
            <a:lvl3pPr marL="1257300" indent="-342900">
              <a:spcBef>
                <a:spcPts val="1200"/>
              </a:spcBef>
              <a:buFont typeface="+mj-lt"/>
              <a:buAutoNum type="arabicParenR"/>
              <a:defRPr sz="1800"/>
            </a:lvl3pPr>
            <a:lvl4pPr marL="1714500" indent="-342900">
              <a:spcBef>
                <a:spcPts val="1200"/>
              </a:spcBef>
              <a:buFont typeface="+mj-lt"/>
              <a:buAutoNum type="alphaLcParenR"/>
              <a:defRPr sz="1800"/>
            </a:lvl4pPr>
            <a:lvl5pPr marL="2228850" indent="-400050">
              <a:spcBef>
                <a:spcPts val="1200"/>
              </a:spcBef>
              <a:buFont typeface="+mj-lt"/>
              <a:buAutoNum type="romanLcPeriod"/>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5">
            <a:extLst>
              <a:ext uri="{FF2B5EF4-FFF2-40B4-BE49-F238E27FC236}">
                <a16:creationId xmlns:a16="http://schemas.microsoft.com/office/drawing/2014/main" id="{DF111B2E-0535-57E2-FE92-620F9307A956}"/>
              </a:ext>
            </a:extLst>
          </p:cNvPr>
          <p:cNvSpPr>
            <a:spLocks noGrp="1"/>
          </p:cNvSpPr>
          <p:nvPr>
            <p:ph sz="quarter" idx="13" hasCustomPrompt="1"/>
          </p:nvPr>
        </p:nvSpPr>
        <p:spPr>
          <a:xfrm>
            <a:off x="1280160" y="3482974"/>
            <a:ext cx="4663440" cy="1190033"/>
          </a:xfrm>
        </p:spPr>
        <p:txBody>
          <a:bodyPr lIns="0" tIns="0" rIns="0" bIns="0" anchor="t" anchorCtr="0">
            <a:noAutofit/>
          </a:bodyPr>
          <a:lstStyle>
            <a:lvl1pPr marL="0" indent="0">
              <a:spcBef>
                <a:spcPts val="1200"/>
              </a:spcBef>
              <a:buNone/>
              <a:defRPr sz="1800"/>
            </a:lvl1pPr>
            <a:lvl2pPr marL="457200" indent="0">
              <a:spcBef>
                <a:spcPts val="1200"/>
              </a:spcBef>
              <a:buNone/>
              <a:defRPr sz="1600"/>
            </a:lvl2pPr>
            <a:lvl3pPr marL="914400" indent="0">
              <a:spcBef>
                <a:spcPts val="1200"/>
              </a:spcBef>
              <a:buNone/>
              <a:defRPr sz="1400"/>
            </a:lvl3pPr>
            <a:lvl4pPr marL="1371600" indent="0">
              <a:spcBef>
                <a:spcPts val="1200"/>
              </a:spcBef>
              <a:buNone/>
              <a:defRPr sz="1200"/>
            </a:lvl4pPr>
            <a:lvl5pPr marL="1828800" indent="0">
              <a:spcBef>
                <a:spcPts val="1200"/>
              </a:spcBef>
              <a:buNone/>
              <a:defRPr sz="1200"/>
            </a:lvl5pPr>
          </a:lstStyle>
          <a:p>
            <a:pPr lvl="0"/>
            <a:r>
              <a:rPr lang="en-US" dirty="0"/>
              <a:t>Click to add text</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hasCustomPrompt="1"/>
          </p:nvPr>
        </p:nvSpPr>
        <p:spPr>
          <a:xfrm>
            <a:off x="1280160" y="4692058"/>
            <a:ext cx="4663440" cy="1584918"/>
          </a:xfrm>
        </p:spPr>
        <p:txBody>
          <a:bodyPr lIns="0" tIns="0" rIns="0" bIns="0" anchor="t" anchorCtr="0">
            <a:noAutofit/>
          </a:bodyPr>
          <a:lstStyle>
            <a:lvl1pPr>
              <a:spcBef>
                <a:spcPts val="1200"/>
              </a:spcBef>
              <a:defRPr sz="1800"/>
            </a:lvl1pPr>
            <a:lvl2pPr>
              <a:spcBef>
                <a:spcPts val="1200"/>
              </a:spcBef>
              <a:defRPr sz="1600"/>
            </a:lvl2pPr>
            <a:lvl3pPr>
              <a:spcBef>
                <a:spcPts val="1200"/>
              </a:spcBef>
              <a:defRPr sz="1400"/>
            </a:lvl3pPr>
            <a:lvl4pPr>
              <a:spcBef>
                <a:spcPts val="1200"/>
              </a:spcBef>
              <a:defRPr sz="1200"/>
            </a:lvl4pPr>
            <a:lvl5pPr>
              <a:spcBef>
                <a:spcPts val="1200"/>
              </a:spcBef>
              <a:defRPr sz="12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1" name="Footer Placeholder 20">
            <a:extLst>
              <a:ext uri="{FF2B5EF4-FFF2-40B4-BE49-F238E27FC236}">
                <a16:creationId xmlns:a16="http://schemas.microsoft.com/office/drawing/2014/main" id="{34C23E1A-9E5E-DA12-8E11-83F486766E16}"/>
              </a:ext>
            </a:extLst>
          </p:cNvPr>
          <p:cNvSpPr>
            <a:spLocks noGrp="1"/>
          </p:cNvSpPr>
          <p:nvPr>
            <p:ph type="ftr" sz="quarter" idx="11"/>
          </p:nvPr>
        </p:nvSpPr>
        <p:spPr>
          <a:xfrm>
            <a:off x="1280160" y="6356350"/>
            <a:ext cx="4114800" cy="365125"/>
          </a:xfrm>
        </p:spPr>
        <p:txBody>
          <a:bodyPr lIns="0" rIns="91440"/>
          <a:lstStyle>
            <a:lvl1pPr algn="l">
              <a:defRPr/>
            </a:lvl1pPr>
          </a:lstStyle>
          <a:p>
            <a:endParaRPr lang="en-US" dirty="0"/>
          </a:p>
        </p:txBody>
      </p:sp>
      <p:cxnSp>
        <p:nvCxnSpPr>
          <p:cNvPr id="23" name="Straight Connector 22">
            <a:extLst>
              <a:ext uri="{FF2B5EF4-FFF2-40B4-BE49-F238E27FC236}">
                <a16:creationId xmlns:a16="http://schemas.microsoft.com/office/drawing/2014/main" id="{E3FE6E42-6A8F-C459-87EE-E2A5BAFA852B}"/>
              </a:ext>
              <a:ext uri="{C183D7F6-B498-43B3-948B-1728B52AA6E4}">
                <adec:decorative xmlns:adec="http://schemas.microsoft.com/office/drawing/2017/decorative" val="1"/>
              </a:ext>
            </a:extLst>
          </p:cNvPr>
          <p:cNvCxnSpPr>
            <a:cxnSpLocks/>
          </p:cNvCxnSpPr>
          <p:nvPr userDrawn="1"/>
        </p:nvCxnSpPr>
        <p:spPr>
          <a:xfrm>
            <a:off x="740664"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40679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280160" y="301752"/>
            <a:ext cx="4663438" cy="2441448"/>
          </a:xfrm>
        </p:spPr>
        <p:txBody>
          <a:bodyPr lIns="0" tIns="0" rIns="0" bIns="0" anchor="ctr" anchorCtr="0"/>
          <a:lstStyle>
            <a:lvl1pPr algn="l">
              <a:lnSpc>
                <a:spcPts val="4000"/>
              </a:lnSpc>
              <a:spcBef>
                <a:spcPts val="1000"/>
              </a:spcBef>
              <a:defRPr sz="4000" b="1" i="0" cap="all" spc="0" baseline="0"/>
            </a:lvl1pPr>
          </a:lstStyle>
          <a:p>
            <a:r>
              <a:rPr lang="en-US"/>
              <a:t>Click to edit Master title style</a:t>
            </a:r>
            <a:endParaRPr lang="en-US" dirty="0"/>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a:xfrm>
            <a:off x="484632" y="726630"/>
            <a:ext cx="520991" cy="517379"/>
          </a:xfrm>
        </p:spPr>
        <p:txBody>
          <a:bodyPr/>
          <a:lstStyle>
            <a:lvl1pPr>
              <a:defRPr>
                <a:solidFill>
                  <a:schemeClr val="accent2"/>
                </a:solidFill>
              </a:defRPr>
            </a:lvl1pPr>
          </a:lstStyle>
          <a:p>
            <a:fld id="{D8DA9DAA-006C-4F4B-980E-E3DF019B24E2}" type="slidenum">
              <a:rPr lang="en-US" smtClean="0"/>
              <a:pPr/>
              <a:t>‹#›</a:t>
            </a:fld>
            <a:endParaRPr lang="en-US" dirty="0"/>
          </a:p>
        </p:txBody>
      </p:sp>
      <p:sp>
        <p:nvSpPr>
          <p:cNvPr id="8" name="Text Placeholder 4">
            <a:extLst>
              <a:ext uri="{FF2B5EF4-FFF2-40B4-BE49-F238E27FC236}">
                <a16:creationId xmlns:a16="http://schemas.microsoft.com/office/drawing/2014/main" id="{9FB40175-FA51-DA14-A5B2-CD06DE6ECC31}"/>
              </a:ext>
            </a:extLst>
          </p:cNvPr>
          <p:cNvSpPr>
            <a:spLocks noGrp="1"/>
          </p:cNvSpPr>
          <p:nvPr>
            <p:ph type="body" sz="quarter" idx="14"/>
          </p:nvPr>
        </p:nvSpPr>
        <p:spPr>
          <a:xfrm>
            <a:off x="1280161" y="2777067"/>
            <a:ext cx="4663440" cy="3550581"/>
          </a:xfrm>
        </p:spPr>
        <p:txBody>
          <a:bodyPr lIns="0" tIns="0" rIns="0" bIns="0">
            <a:noAutofit/>
          </a:bodyPr>
          <a:lstStyle>
            <a:lvl1pPr marL="0" indent="0">
              <a:lnSpc>
                <a:spcPct val="110000"/>
              </a:lnSpc>
              <a:buNone/>
              <a:defRPr sz="1800"/>
            </a:lvl1pPr>
            <a:lvl2pPr marL="228600">
              <a:lnSpc>
                <a:spcPct val="110000"/>
              </a:lnSpc>
              <a:defRPr sz="1600"/>
            </a:lvl2pPr>
            <a:lvl3pPr marL="457200">
              <a:lnSpc>
                <a:spcPct val="110000"/>
              </a:lnSpc>
              <a:defRPr sz="1400"/>
            </a:lvl3pPr>
            <a:lvl4pPr marL="685800">
              <a:lnSpc>
                <a:spcPct val="110000"/>
              </a:lnSpc>
              <a:defRPr sz="1200"/>
            </a:lvl4pPr>
            <a:lvl5pPr marL="914400">
              <a:lnSpc>
                <a:spcPct val="110000"/>
              </a:lnSpc>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Rectangle 8">
            <a:extLst>
              <a:ext uri="{FF2B5EF4-FFF2-40B4-BE49-F238E27FC236}">
                <a16:creationId xmlns:a16="http://schemas.microsoft.com/office/drawing/2014/main" id="{515930B2-E36D-4D05-A6B3-CA1BF61D50CC}"/>
              </a:ext>
              <a:ext uri="{C183D7F6-B498-43B3-948B-1728B52AA6E4}">
                <adec:decorative xmlns:adec="http://schemas.microsoft.com/office/drawing/2017/decorative" val="1"/>
              </a:ext>
            </a:extLst>
          </p:cNvPr>
          <p:cNvSpPr/>
          <p:nvPr userDrawn="1"/>
        </p:nvSpPr>
        <p:spPr>
          <a:xfrm>
            <a:off x="6412089"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icture Placeholder 12">
            <a:extLst>
              <a:ext uri="{FF2B5EF4-FFF2-40B4-BE49-F238E27FC236}">
                <a16:creationId xmlns:a16="http://schemas.microsoft.com/office/drawing/2014/main" id="{9CEC7E0F-60E8-418B-978D-C607C82E97F7}"/>
              </a:ext>
            </a:extLst>
          </p:cNvPr>
          <p:cNvSpPr>
            <a:spLocks noGrp="1"/>
          </p:cNvSpPr>
          <p:nvPr>
            <p:ph type="pic" sz="quarter" idx="13" hasCustomPrompt="1"/>
          </p:nvPr>
        </p:nvSpPr>
        <p:spPr>
          <a:xfrm>
            <a:off x="6695553" y="301752"/>
            <a:ext cx="5221224" cy="6263640"/>
          </a:xfrm>
        </p:spPr>
        <p:txBody>
          <a:bodyPr tIns="914400" anchor="t" anchorCtr="0"/>
          <a:lstStyle>
            <a:lvl1pPr algn="ctr">
              <a:buNone/>
              <a:defRPr>
                <a:solidFill>
                  <a:schemeClr val="bg1"/>
                </a:solidFill>
              </a:defRPr>
            </a:lvl1pPr>
          </a:lstStyle>
          <a:p>
            <a:r>
              <a:rPr lang="en-US" dirty="0"/>
              <a:t>Click to add picture</a:t>
            </a:r>
          </a:p>
        </p:txBody>
      </p:sp>
      <p:sp>
        <p:nvSpPr>
          <p:cNvPr id="10" name="Footer Placeholder 8">
            <a:extLst>
              <a:ext uri="{FF2B5EF4-FFF2-40B4-BE49-F238E27FC236}">
                <a16:creationId xmlns:a16="http://schemas.microsoft.com/office/drawing/2014/main" id="{7A4AE671-C203-0370-2888-FC8F7D444D11}"/>
              </a:ext>
            </a:extLst>
          </p:cNvPr>
          <p:cNvSpPr>
            <a:spLocks noGrp="1"/>
          </p:cNvSpPr>
          <p:nvPr>
            <p:ph type="ftr" sz="quarter" idx="17"/>
          </p:nvPr>
        </p:nvSpPr>
        <p:spPr>
          <a:xfrm>
            <a:off x="1280160" y="6356350"/>
            <a:ext cx="4434825" cy="365125"/>
          </a:xfrm>
        </p:spPr>
        <p:txBody>
          <a:bodyPr/>
          <a:lstStyle>
            <a:lvl1pPr algn="l">
              <a:defRPr/>
            </a:lvl1pPr>
          </a:lstStyle>
          <a:p>
            <a:endParaRPr lang="en-US" dirty="0"/>
          </a:p>
        </p:txBody>
      </p:sp>
      <p:cxnSp>
        <p:nvCxnSpPr>
          <p:cNvPr id="3" name="Straight Connector 2">
            <a:extLst>
              <a:ext uri="{FF2B5EF4-FFF2-40B4-BE49-F238E27FC236}">
                <a16:creationId xmlns:a16="http://schemas.microsoft.com/office/drawing/2014/main" id="{1792BFA8-57AD-0B5C-2534-1E862B58DAB3}"/>
              </a:ext>
              <a:ext uri="{C183D7F6-B498-43B3-948B-1728B52AA6E4}">
                <adec:decorative xmlns:adec="http://schemas.microsoft.com/office/drawing/2017/decorative" val="1"/>
              </a:ext>
            </a:extLst>
          </p:cNvPr>
          <p:cNvCxnSpPr>
            <a:cxnSpLocks/>
          </p:cNvCxnSpPr>
          <p:nvPr userDrawn="1"/>
        </p:nvCxnSpPr>
        <p:spPr>
          <a:xfrm>
            <a:off x="745127"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85599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imag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F227-D21C-48B3-828A-6BFA9585E82F}"/>
              </a:ext>
            </a:extLst>
          </p:cNvPr>
          <p:cNvSpPr>
            <a:spLocks noGrp="1"/>
          </p:cNvSpPr>
          <p:nvPr>
            <p:ph type="title" hasCustomPrompt="1"/>
          </p:nvPr>
        </p:nvSpPr>
        <p:spPr>
          <a:xfrm>
            <a:off x="1280159" y="640080"/>
            <a:ext cx="4815836" cy="2103120"/>
          </a:xfrm>
        </p:spPr>
        <p:txBody>
          <a:bodyPr lIns="0" tIns="0" rIns="0" bIns="0" anchor="ctr" anchorCtr="0"/>
          <a:lstStyle>
            <a:lvl1pPr algn="l">
              <a:defRPr sz="4000" b="1" cap="all" spc="0" baseline="0">
                <a:solidFill>
                  <a:schemeClr val="tx1"/>
                </a:solidFill>
              </a:defRPr>
            </a:lvl1pPr>
          </a:lstStyle>
          <a:p>
            <a:r>
              <a:rPr lang="en-US" dirty="0"/>
              <a:t>Click to add title</a:t>
            </a:r>
          </a:p>
        </p:txBody>
      </p:sp>
      <p:sp>
        <p:nvSpPr>
          <p:cNvPr id="16" name="Slide Number Placeholder 15">
            <a:extLst>
              <a:ext uri="{FF2B5EF4-FFF2-40B4-BE49-F238E27FC236}">
                <a16:creationId xmlns:a16="http://schemas.microsoft.com/office/drawing/2014/main" id="{6183E8BD-29F0-8F9F-FC7D-73F8067BCDDF}"/>
              </a:ext>
            </a:extLst>
          </p:cNvPr>
          <p:cNvSpPr>
            <a:spLocks noGrp="1"/>
          </p:cNvSpPr>
          <p:nvPr>
            <p:ph type="sldNum" sz="quarter" idx="20"/>
          </p:nvPr>
        </p:nvSpPr>
        <p:spPr/>
        <p:txBody>
          <a:bodyPr/>
          <a:lstStyle>
            <a:lvl1pPr>
              <a:defRPr>
                <a:solidFill>
                  <a:schemeClr val="accent2"/>
                </a:solidFill>
              </a:defRPr>
            </a:lvl1pPr>
          </a:lstStyle>
          <a:p>
            <a:fld id="{D8DA9DAA-006C-4F4B-980E-E3DF019B24E2}" type="slidenum">
              <a:rPr lang="en-US" smtClean="0"/>
              <a:pPr/>
              <a:t>‹#›</a:t>
            </a:fld>
            <a:endParaRPr lang="en-US" dirty="0"/>
          </a:p>
        </p:txBody>
      </p:sp>
      <p:sp>
        <p:nvSpPr>
          <p:cNvPr id="15" name="Content Placeholder 2">
            <a:extLst>
              <a:ext uri="{FF2B5EF4-FFF2-40B4-BE49-F238E27FC236}">
                <a16:creationId xmlns:a16="http://schemas.microsoft.com/office/drawing/2014/main" id="{5C983CA3-739C-6C20-AFE0-0997370354B4}"/>
              </a:ext>
            </a:extLst>
          </p:cNvPr>
          <p:cNvSpPr>
            <a:spLocks noGrp="1"/>
          </p:cNvSpPr>
          <p:nvPr>
            <p:ph idx="1" hasCustomPrompt="1"/>
          </p:nvPr>
        </p:nvSpPr>
        <p:spPr>
          <a:xfrm>
            <a:off x="6531427" y="640080"/>
            <a:ext cx="5122889" cy="2103120"/>
          </a:xfrm>
        </p:spPr>
        <p:txBody>
          <a:bodyPr lIns="0" tIns="0" rIns="0" bIns="0" anchor="ctr" anchorCtr="0">
            <a:normAutofit/>
          </a:bodyPr>
          <a:lstStyle>
            <a:lvl1pPr marL="0" indent="0">
              <a:lnSpc>
                <a:spcPct val="110000"/>
              </a:lnSpc>
              <a:buNone/>
              <a:defRPr sz="1800">
                <a:solidFill>
                  <a:schemeClr val="tx1"/>
                </a:solidFill>
              </a:defRPr>
            </a:lvl1pPr>
            <a:lvl2pPr marL="228600">
              <a:lnSpc>
                <a:spcPct val="100000"/>
              </a:lnSpc>
              <a:defRPr sz="1600">
                <a:solidFill>
                  <a:schemeClr val="tx1"/>
                </a:solidFill>
              </a:defRPr>
            </a:lvl2pPr>
            <a:lvl3pPr marL="457200">
              <a:lnSpc>
                <a:spcPct val="100000"/>
              </a:lnSpc>
              <a:defRPr sz="1400">
                <a:solidFill>
                  <a:schemeClr val="tx1"/>
                </a:solidFill>
              </a:defRPr>
            </a:lvl3pPr>
            <a:lvl4pPr marL="685800">
              <a:lnSpc>
                <a:spcPct val="100000"/>
              </a:lnSpc>
              <a:defRPr sz="1200">
                <a:solidFill>
                  <a:schemeClr val="tx1"/>
                </a:solidFill>
              </a:defRPr>
            </a:lvl4pPr>
            <a:lvl5pPr>
              <a:defRPr sz="1400"/>
            </a:lvl5pPr>
          </a:lstStyle>
          <a:p>
            <a:pPr lvl="0"/>
            <a:r>
              <a:rPr lang="en-US" dirty="0"/>
              <a:t>Click to add text</a:t>
            </a:r>
          </a:p>
          <a:p>
            <a:pPr lvl="1"/>
            <a:r>
              <a:rPr lang="en-US" dirty="0"/>
              <a:t>Second level</a:t>
            </a:r>
          </a:p>
          <a:p>
            <a:pPr lvl="2"/>
            <a:r>
              <a:rPr lang="en-US" dirty="0"/>
              <a:t>Third level</a:t>
            </a:r>
          </a:p>
          <a:p>
            <a:pPr lvl="3"/>
            <a:r>
              <a:rPr lang="en-US" dirty="0"/>
              <a:t>Fourth level</a:t>
            </a:r>
          </a:p>
        </p:txBody>
      </p:sp>
      <p:cxnSp>
        <p:nvCxnSpPr>
          <p:cNvPr id="4" name="Straight Connector 3">
            <a:extLst>
              <a:ext uri="{FF2B5EF4-FFF2-40B4-BE49-F238E27FC236}">
                <a16:creationId xmlns:a16="http://schemas.microsoft.com/office/drawing/2014/main" id="{4BC9F29C-BBE9-AFB4-AFC6-30BCA4EB2AFA}"/>
              </a:ext>
              <a:ext uri="{C183D7F6-B498-43B3-948B-1728B52AA6E4}">
                <adec:decorative xmlns:adec="http://schemas.microsoft.com/office/drawing/2017/decorative" val="1"/>
              </a:ext>
            </a:extLst>
          </p:cNvPr>
          <p:cNvCxnSpPr>
            <a:cxnSpLocks/>
          </p:cNvCxnSpPr>
          <p:nvPr userDrawn="1"/>
        </p:nvCxnSpPr>
        <p:spPr>
          <a:xfrm>
            <a:off x="740664"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8" name="Content Placeholder 2">
            <a:extLst>
              <a:ext uri="{FF2B5EF4-FFF2-40B4-BE49-F238E27FC236}">
                <a16:creationId xmlns:a16="http://schemas.microsoft.com/office/drawing/2014/main" id="{CBC4D286-C480-B4CF-4406-CACC323F9FAD}"/>
              </a:ext>
            </a:extLst>
          </p:cNvPr>
          <p:cNvSpPr>
            <a:spLocks noGrp="1"/>
          </p:cNvSpPr>
          <p:nvPr>
            <p:ph idx="21" hasCustomPrompt="1"/>
          </p:nvPr>
        </p:nvSpPr>
        <p:spPr>
          <a:xfrm>
            <a:off x="1280160" y="3017520"/>
            <a:ext cx="10374152" cy="3208866"/>
          </a:xfrm>
        </p:spPr>
        <p:txBody>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Footer Placeholder 13">
            <a:extLst>
              <a:ext uri="{FF2B5EF4-FFF2-40B4-BE49-F238E27FC236}">
                <a16:creationId xmlns:a16="http://schemas.microsoft.com/office/drawing/2014/main" id="{0BEE2817-4518-D59A-BD13-29A3D4FE64F0}"/>
              </a:ext>
            </a:extLst>
          </p:cNvPr>
          <p:cNvSpPr>
            <a:spLocks noGrp="1"/>
          </p:cNvSpPr>
          <p:nvPr>
            <p:ph type="ftr" sz="quarter" idx="19"/>
          </p:nvPr>
        </p:nvSpPr>
        <p:spPr>
          <a:xfrm>
            <a:off x="7539516" y="6356350"/>
            <a:ext cx="4114800" cy="365125"/>
          </a:xfrm>
        </p:spPr>
        <p:txBody>
          <a:bodyPr/>
          <a:lstStyle/>
          <a:p>
            <a:endParaRPr lang="en-US" dirty="0"/>
          </a:p>
        </p:txBody>
      </p:sp>
    </p:spTree>
    <p:extLst>
      <p:ext uri="{BB962C8B-B14F-4D97-AF65-F5344CB8AC3E}">
        <p14:creationId xmlns:p14="http://schemas.microsoft.com/office/powerpoint/2010/main" val="270632445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1280159" y="4970638"/>
            <a:ext cx="9144000" cy="1280160"/>
          </a:xfrm>
        </p:spPr>
        <p:txBody>
          <a:bodyPr lIns="0" tIns="0" rIns="0" bIns="0" anchor="b" anchorCtr="0"/>
          <a:lstStyle>
            <a:lvl1pPr algn="l">
              <a:defRPr sz="4000" b="1" cap="all" spc="0" baseline="0">
                <a:solidFill>
                  <a:schemeClr val="tx1"/>
                </a:solidFill>
              </a:defRPr>
            </a:lvl1pPr>
          </a:lstStyle>
          <a:p>
            <a:r>
              <a:rPr lang="en-US"/>
              <a:t>Click to edit Master title style</a:t>
            </a:r>
            <a:endParaRPr lang="en-US" dirty="0"/>
          </a:p>
        </p:txBody>
      </p:sp>
      <p:sp>
        <p:nvSpPr>
          <p:cNvPr id="22" name="Slide Number Placeholder 21">
            <a:extLst>
              <a:ext uri="{FF2B5EF4-FFF2-40B4-BE49-F238E27FC236}">
                <a16:creationId xmlns:a16="http://schemas.microsoft.com/office/drawing/2014/main" id="{F0626849-9D2D-3C95-8C10-FA8F325FE9AA}"/>
              </a:ext>
            </a:extLst>
          </p:cNvPr>
          <p:cNvSpPr>
            <a:spLocks noGrp="1"/>
          </p:cNvSpPr>
          <p:nvPr>
            <p:ph type="sldNum" sz="quarter" idx="12"/>
          </p:nvPr>
        </p:nvSpPr>
        <p:spPr/>
        <p:txBody>
          <a:bodyPr/>
          <a:lstStyle/>
          <a:p>
            <a:fld id="{D8DA9DAA-006C-4F4B-980E-E3DF019B24E2}" type="slidenum">
              <a:rPr lang="en-US" smtClean="0"/>
              <a:pPr/>
              <a:t>‹#›</a:t>
            </a:fld>
            <a:endParaRPr lang="en-US" dirty="0"/>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hasCustomPrompt="1"/>
          </p:nvPr>
        </p:nvSpPr>
        <p:spPr>
          <a:xfrm>
            <a:off x="1280160" y="685800"/>
            <a:ext cx="4937760" cy="4023360"/>
          </a:xfrm>
        </p:spPr>
        <p:txBody>
          <a:bodyPr lIns="0" tIns="0" rIns="0" bIns="0">
            <a:noAutofit/>
          </a:bodyPr>
          <a:lstStyle>
            <a:lvl1pPr marL="0" indent="0">
              <a:spcBef>
                <a:spcPts val="1200"/>
              </a:spcBef>
              <a:buNone/>
              <a:defRPr sz="1800"/>
            </a:lvl1pPr>
            <a:lvl2pPr marL="457200">
              <a:spcBef>
                <a:spcPts val="1200"/>
              </a:spcBef>
              <a:defRPr sz="1800"/>
            </a:lvl2pPr>
            <a:lvl3pPr marL="914400">
              <a:spcBef>
                <a:spcPts val="1200"/>
              </a:spcBef>
              <a:defRPr sz="1800"/>
            </a:lvl3pPr>
            <a:lvl4pPr marL="1371600">
              <a:spcBef>
                <a:spcPts val="1200"/>
              </a:spcBef>
              <a:defRPr sz="1800"/>
            </a:lvl4pPr>
            <a:lvl5pPr marL="1828800">
              <a:spcBef>
                <a:spcPts val="12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hasCustomPrompt="1"/>
          </p:nvPr>
        </p:nvSpPr>
        <p:spPr>
          <a:xfrm>
            <a:off x="6704755" y="685800"/>
            <a:ext cx="4937760" cy="4023360"/>
          </a:xfrm>
        </p:spPr>
        <p:txBody>
          <a:bodyPr lIns="0" tIns="0" rIns="0" bIns="0">
            <a:noAutofit/>
          </a:bodyPr>
          <a:lstStyle>
            <a:lvl1pPr>
              <a:spcBef>
                <a:spcPts val="1200"/>
              </a:spcBef>
              <a:defRPr sz="1800"/>
            </a:lvl1pPr>
            <a:lvl2pPr>
              <a:spcBef>
                <a:spcPts val="1200"/>
              </a:spcBef>
              <a:defRPr sz="1800"/>
            </a:lvl2pPr>
            <a:lvl3pPr>
              <a:spcBef>
                <a:spcPts val="1200"/>
              </a:spcBef>
              <a:defRPr sz="1800"/>
            </a:lvl3pPr>
            <a:lvl4pPr>
              <a:spcBef>
                <a:spcPts val="1200"/>
              </a:spcBef>
              <a:defRPr sz="1800"/>
            </a:lvl4pPr>
            <a:lvl5pPr>
              <a:spcBef>
                <a:spcPts val="12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13" name="Group 12">
            <a:extLst>
              <a:ext uri="{FF2B5EF4-FFF2-40B4-BE49-F238E27FC236}">
                <a16:creationId xmlns:a16="http://schemas.microsoft.com/office/drawing/2014/main" id="{4717D91C-F78C-0E4C-FB27-7112AB840A1C}"/>
              </a:ext>
              <a:ext uri="{C183D7F6-B498-43B3-948B-1728B52AA6E4}">
                <adec:decorative xmlns:adec="http://schemas.microsoft.com/office/drawing/2017/decorative" val="1"/>
              </a:ext>
            </a:extLst>
          </p:cNvPr>
          <p:cNvGrpSpPr/>
          <p:nvPr userDrawn="1"/>
        </p:nvGrpSpPr>
        <p:grpSpPr>
          <a:xfrm>
            <a:off x="5322570" y="5680647"/>
            <a:ext cx="465456" cy="581432"/>
            <a:chOff x="7843462" y="2744546"/>
            <a:chExt cx="465456" cy="581432"/>
          </a:xfrm>
        </p:grpSpPr>
        <p:sp>
          <p:nvSpPr>
            <p:cNvPr id="15" name="Graphic 12">
              <a:extLst>
                <a:ext uri="{FF2B5EF4-FFF2-40B4-BE49-F238E27FC236}">
                  <a16:creationId xmlns:a16="http://schemas.microsoft.com/office/drawing/2014/main" id="{CC935CF3-75DF-0DC7-1B2A-E0E0205DF64B}"/>
                </a:ext>
              </a:extLst>
            </p:cNvPr>
            <p:cNvSpPr/>
            <p:nvPr userDrawn="1"/>
          </p:nvSpPr>
          <p:spPr>
            <a:xfrm>
              <a:off x="82177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17" name="Graphic 13">
              <a:extLst>
                <a:ext uri="{FF2B5EF4-FFF2-40B4-BE49-F238E27FC236}">
                  <a16:creationId xmlns:a16="http://schemas.microsoft.com/office/drawing/2014/main" id="{D5782BEB-6319-DEC1-F9ED-BA9201C6B9B7}"/>
                </a:ext>
              </a:extLst>
            </p:cNvPr>
            <p:cNvSpPr/>
            <p:nvPr userDrawn="1"/>
          </p:nvSpPr>
          <p:spPr>
            <a:xfrm>
              <a:off x="78590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dirty="0"/>
            </a:p>
          </p:txBody>
        </p:sp>
        <p:sp>
          <p:nvSpPr>
            <p:cNvPr id="18" name="Graphic 15">
              <a:extLst>
                <a:ext uri="{FF2B5EF4-FFF2-40B4-BE49-F238E27FC236}">
                  <a16:creationId xmlns:a16="http://schemas.microsoft.com/office/drawing/2014/main" id="{6E59DFAF-9794-BD12-D89A-422FFFFCE023}"/>
                </a:ext>
              </a:extLst>
            </p:cNvPr>
            <p:cNvSpPr/>
            <p:nvPr userDrawn="1"/>
          </p:nvSpPr>
          <p:spPr>
            <a:xfrm>
              <a:off x="78434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dirty="0"/>
            </a:p>
          </p:txBody>
        </p:sp>
      </p:grpSp>
      <p:sp>
        <p:nvSpPr>
          <p:cNvPr id="21" name="Footer Placeholder 20">
            <a:extLst>
              <a:ext uri="{FF2B5EF4-FFF2-40B4-BE49-F238E27FC236}">
                <a16:creationId xmlns:a16="http://schemas.microsoft.com/office/drawing/2014/main" id="{36444A47-BCB3-5C86-F2B8-25092BE8D9FF}"/>
              </a:ext>
            </a:extLst>
          </p:cNvPr>
          <p:cNvSpPr>
            <a:spLocks noGrp="1"/>
          </p:cNvSpPr>
          <p:nvPr>
            <p:ph type="ftr" sz="quarter" idx="11"/>
          </p:nvPr>
        </p:nvSpPr>
        <p:spPr>
          <a:xfrm>
            <a:off x="1280160" y="6356350"/>
            <a:ext cx="4114800" cy="365125"/>
          </a:xfrm>
        </p:spPr>
        <p:txBody>
          <a:bodyPr lIns="0" rIns="91440"/>
          <a:lstStyle>
            <a:lvl1pPr algn="l">
              <a:defRPr/>
            </a:lvl1pPr>
          </a:lstStyle>
          <a:p>
            <a:endParaRPr lang="en-US" dirty="0"/>
          </a:p>
        </p:txBody>
      </p:sp>
      <p:cxnSp>
        <p:nvCxnSpPr>
          <p:cNvPr id="23" name="Straight Connector 22">
            <a:extLst>
              <a:ext uri="{FF2B5EF4-FFF2-40B4-BE49-F238E27FC236}">
                <a16:creationId xmlns:a16="http://schemas.microsoft.com/office/drawing/2014/main" id="{C648C53D-49AB-C003-70E8-5117AF079715}"/>
              </a:ext>
              <a:ext uri="{C183D7F6-B498-43B3-948B-1728B52AA6E4}">
                <adec:decorative xmlns:adec="http://schemas.microsoft.com/office/drawing/2017/decorative" val="1"/>
              </a:ext>
            </a:extLst>
          </p:cNvPr>
          <p:cNvCxnSpPr>
            <a:cxnSpLocks/>
          </p:cNvCxnSpPr>
          <p:nvPr userDrawn="1"/>
        </p:nvCxnSpPr>
        <p:spPr>
          <a:xfrm>
            <a:off x="740664"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grpSp>
        <p:nvGrpSpPr>
          <p:cNvPr id="24" name="Group 23">
            <a:extLst>
              <a:ext uri="{FF2B5EF4-FFF2-40B4-BE49-F238E27FC236}">
                <a16:creationId xmlns:a16="http://schemas.microsoft.com/office/drawing/2014/main" id="{A96BC1DE-6696-3408-564E-2D73B1266326}"/>
              </a:ext>
              <a:ext uri="{C183D7F6-B498-43B3-948B-1728B52AA6E4}">
                <adec:decorative xmlns:adec="http://schemas.microsoft.com/office/drawing/2017/decorative" val="1"/>
              </a:ext>
            </a:extLst>
          </p:cNvPr>
          <p:cNvGrpSpPr/>
          <p:nvPr userDrawn="1"/>
        </p:nvGrpSpPr>
        <p:grpSpPr>
          <a:xfrm rot="5400000">
            <a:off x="10711518" y="5393214"/>
            <a:ext cx="1097341" cy="736658"/>
            <a:chOff x="10508317" y="446637"/>
            <a:chExt cx="1097341" cy="736658"/>
          </a:xfrm>
        </p:grpSpPr>
        <p:sp>
          <p:nvSpPr>
            <p:cNvPr id="25" name="Graphic 15">
              <a:extLst>
                <a:ext uri="{FF2B5EF4-FFF2-40B4-BE49-F238E27FC236}">
                  <a16:creationId xmlns:a16="http://schemas.microsoft.com/office/drawing/2014/main" id="{268EB1E4-29D6-C3F5-BCBB-FB7E7EE5C25C}"/>
                </a:ext>
                <a:ext uri="{C183D7F6-B498-43B3-948B-1728B52AA6E4}">
                  <adec:decorative xmlns:adec="http://schemas.microsoft.com/office/drawing/2017/decorative" val="1"/>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
          <p:nvSpPr>
            <p:cNvPr id="26" name="Graphic 16">
              <a:extLst>
                <a:ext uri="{FF2B5EF4-FFF2-40B4-BE49-F238E27FC236}">
                  <a16:creationId xmlns:a16="http://schemas.microsoft.com/office/drawing/2014/main" id="{09524D46-140F-2F4F-430B-F59815A07CF1}"/>
                </a:ext>
                <a:ext uri="{C183D7F6-B498-43B3-948B-1728B52AA6E4}">
                  <adec:decorative xmlns:adec="http://schemas.microsoft.com/office/drawing/2017/decorative" val="1"/>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dirty="0"/>
            </a:p>
          </p:txBody>
        </p:sp>
        <p:sp>
          <p:nvSpPr>
            <p:cNvPr id="27" name="Graphic 14">
              <a:extLst>
                <a:ext uri="{FF2B5EF4-FFF2-40B4-BE49-F238E27FC236}">
                  <a16:creationId xmlns:a16="http://schemas.microsoft.com/office/drawing/2014/main" id="{AC75143B-C717-8D04-743C-B40FB5EFB21C}"/>
                </a:ext>
                <a:ext uri="{C183D7F6-B498-43B3-948B-1728B52AA6E4}">
                  <adec:decorative xmlns:adec="http://schemas.microsoft.com/office/drawing/2017/decorative" val="1"/>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grpSp>
    </p:spTree>
    <p:extLst>
      <p:ext uri="{BB962C8B-B14F-4D97-AF65-F5344CB8AC3E}">
        <p14:creationId xmlns:p14="http://schemas.microsoft.com/office/powerpoint/2010/main" val="17340759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CF8C-1EA0-4E47-AC60-CAC3B80A3C5D}"/>
              </a:ext>
            </a:extLst>
          </p:cNvPr>
          <p:cNvSpPr>
            <a:spLocks noGrp="1"/>
          </p:cNvSpPr>
          <p:nvPr>
            <p:ph type="title" hasCustomPrompt="1"/>
          </p:nvPr>
        </p:nvSpPr>
        <p:spPr>
          <a:xfrm>
            <a:off x="1280160" y="640080"/>
            <a:ext cx="10087699" cy="1280160"/>
          </a:xfrm>
        </p:spPr>
        <p:txBody>
          <a:bodyPr lIns="0" tIns="0" rIns="0" bIns="0" anchor="b" anchorCtr="0"/>
          <a:lstStyle>
            <a:lvl1pPr>
              <a:defRPr sz="4000" b="1" cap="all" baseline="0"/>
            </a:lvl1pPr>
          </a:lstStyle>
          <a:p>
            <a:r>
              <a:rPr lang="en-US" dirty="0"/>
              <a:t>Click to add title</a:t>
            </a:r>
          </a:p>
        </p:txBody>
      </p:sp>
      <p:sp>
        <p:nvSpPr>
          <p:cNvPr id="10" name="Slide Number Placeholder 9">
            <a:extLst>
              <a:ext uri="{FF2B5EF4-FFF2-40B4-BE49-F238E27FC236}">
                <a16:creationId xmlns:a16="http://schemas.microsoft.com/office/drawing/2014/main" id="{116B8DF0-B7E6-5032-C3C7-E457E793BE37}"/>
              </a:ext>
            </a:extLst>
          </p:cNvPr>
          <p:cNvSpPr>
            <a:spLocks noGrp="1"/>
          </p:cNvSpPr>
          <p:nvPr>
            <p:ph type="sldNum" sz="quarter" idx="12"/>
          </p:nvPr>
        </p:nvSpPr>
        <p:spPr/>
        <p:txBody>
          <a:bodyPr/>
          <a:lstStyle/>
          <a:p>
            <a:fld id="{D8DA9DAA-006C-4F4B-980E-E3DF019B24E2}" type="slidenum">
              <a:rPr lang="en-US" smtClean="0"/>
              <a:pPr/>
              <a:t>‹#›</a:t>
            </a:fld>
            <a:endParaRPr lang="en-US" dirty="0"/>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hasCustomPrompt="1"/>
          </p:nvPr>
        </p:nvSpPr>
        <p:spPr>
          <a:xfrm>
            <a:off x="1280160" y="2103119"/>
            <a:ext cx="10087699" cy="4114800"/>
          </a:xfrm>
        </p:spPr>
        <p:txBody>
          <a:bodyPr lIns="0" tIns="0" rIns="0" bIns="0"/>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7" name="Straight Connector 6">
            <a:extLst>
              <a:ext uri="{FF2B5EF4-FFF2-40B4-BE49-F238E27FC236}">
                <a16:creationId xmlns:a16="http://schemas.microsoft.com/office/drawing/2014/main" id="{5C05CAAB-DBA2-4548-AD5F-01BB97FBB207}"/>
              </a:ext>
              <a:ext uri="{C183D7F6-B498-43B3-948B-1728B52AA6E4}">
                <adec:decorative xmlns:adec="http://schemas.microsoft.com/office/drawing/2017/decorative" val="1"/>
              </a:ext>
            </a:extLst>
          </p:cNvPr>
          <p:cNvCxnSpPr>
            <a:cxnSpLocks/>
          </p:cNvCxnSpPr>
          <p:nvPr/>
        </p:nvCxnSpPr>
        <p:spPr>
          <a:xfrm>
            <a:off x="740664"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9" name="Footer Placeholder 8">
            <a:extLst>
              <a:ext uri="{FF2B5EF4-FFF2-40B4-BE49-F238E27FC236}">
                <a16:creationId xmlns:a16="http://schemas.microsoft.com/office/drawing/2014/main" id="{DC5F4D40-ADE4-5EEB-436C-8563A49C55F8}"/>
              </a:ext>
            </a:extLst>
          </p:cNvPr>
          <p:cNvSpPr>
            <a:spLocks noGrp="1"/>
          </p:cNvSpPr>
          <p:nvPr>
            <p:ph type="ftr" sz="quarter" idx="11"/>
          </p:nvPr>
        </p:nvSpPr>
        <p:spPr>
          <a:xfrm>
            <a:off x="1280160" y="6356350"/>
            <a:ext cx="4114800" cy="365125"/>
          </a:xfrm>
        </p:spPr>
        <p:txBody>
          <a:bodyPr lIns="0"/>
          <a:lstStyle>
            <a:lvl1pPr algn="l">
              <a:defRPr/>
            </a:lvl1pPr>
          </a:lstStyle>
          <a:p>
            <a:endParaRPr lang="en-US" dirty="0"/>
          </a:p>
        </p:txBody>
      </p:sp>
    </p:spTree>
    <p:extLst>
      <p:ext uri="{BB962C8B-B14F-4D97-AF65-F5344CB8AC3E}">
        <p14:creationId xmlns:p14="http://schemas.microsoft.com/office/powerpoint/2010/main" val="264147044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mage Bubbles and Title 1">
    <p:bg>
      <p:bgPr>
        <a:gradFill>
          <a:gsLst>
            <a:gs pos="100000">
              <a:schemeClr val="accent4"/>
            </a:gs>
            <a:gs pos="0">
              <a:schemeClr val="accent2"/>
            </a:gs>
          </a:gsLst>
          <a:lin ang="81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F227-D21C-48B3-828A-6BFA9585E82F}"/>
              </a:ext>
            </a:extLst>
          </p:cNvPr>
          <p:cNvSpPr>
            <a:spLocks noGrp="1"/>
          </p:cNvSpPr>
          <p:nvPr>
            <p:ph type="title"/>
          </p:nvPr>
        </p:nvSpPr>
        <p:spPr>
          <a:xfrm>
            <a:off x="2792897" y="585216"/>
            <a:ext cx="8965094" cy="2276856"/>
          </a:xfrm>
        </p:spPr>
        <p:txBody>
          <a:bodyPr lIns="0" tIns="0" rIns="0" anchor="b"/>
          <a:lstStyle>
            <a:lvl1pPr algn="r">
              <a:lnSpc>
                <a:spcPts val="4800"/>
              </a:lnSpc>
              <a:defRPr sz="4800" b="1" cap="all" spc="0" baseline="0">
                <a:solidFill>
                  <a:schemeClr val="bg1"/>
                </a:solidFill>
              </a:defRPr>
            </a:lvl1pPr>
          </a:lstStyle>
          <a:p>
            <a:r>
              <a:rPr lang="en-US"/>
              <a:t>Click to edit Master title style</a:t>
            </a:r>
            <a:endParaRPr lang="en-US" dirty="0"/>
          </a:p>
        </p:txBody>
      </p:sp>
      <p:sp>
        <p:nvSpPr>
          <p:cNvPr id="7" name="Picture Placeholder 14">
            <a:extLst>
              <a:ext uri="{FF2B5EF4-FFF2-40B4-BE49-F238E27FC236}">
                <a16:creationId xmlns:a16="http://schemas.microsoft.com/office/drawing/2014/main" id="{FC9B12A4-113B-B3F6-5926-5C2A6F504ABA}"/>
              </a:ext>
            </a:extLst>
          </p:cNvPr>
          <p:cNvSpPr>
            <a:spLocks noGrp="1"/>
          </p:cNvSpPr>
          <p:nvPr>
            <p:ph type="pic" sz="quarter" idx="14" hasCustomPrompt="1"/>
          </p:nvPr>
        </p:nvSpPr>
        <p:spPr>
          <a:xfrm>
            <a:off x="1371606" y="3205313"/>
            <a:ext cx="3043077" cy="3043083"/>
          </a:xfrm>
          <a:custGeom>
            <a:avLst/>
            <a:gdLst>
              <a:gd name="connsiteX0" fmla="*/ 2133823 w 4266960"/>
              <a:gd name="connsiteY0" fmla="*/ 0 h 4266968"/>
              <a:gd name="connsiteX1" fmla="*/ 4256628 w 4266960"/>
              <a:gd name="connsiteY1" fmla="*/ 1915652 h 4266968"/>
              <a:gd name="connsiteX2" fmla="*/ 4266960 w 4266960"/>
              <a:gd name="connsiteY2" fmla="*/ 2120258 h 4266968"/>
              <a:gd name="connsiteX3" fmla="*/ 4266960 w 4266960"/>
              <a:gd name="connsiteY3" fmla="*/ 2147389 h 4266968"/>
              <a:gd name="connsiteX4" fmla="*/ 4256628 w 4266960"/>
              <a:gd name="connsiteY4" fmla="*/ 2351994 h 4266968"/>
              <a:gd name="connsiteX5" fmla="*/ 2351994 w 4266960"/>
              <a:gd name="connsiteY5" fmla="*/ 4256629 h 4266968"/>
              <a:gd name="connsiteX6" fmla="*/ 2147230 w 4266960"/>
              <a:gd name="connsiteY6" fmla="*/ 4266968 h 4266968"/>
              <a:gd name="connsiteX7" fmla="*/ 2120416 w 4266960"/>
              <a:gd name="connsiteY7" fmla="*/ 4266968 h 4266968"/>
              <a:gd name="connsiteX8" fmla="*/ 1915652 w 4266960"/>
              <a:gd name="connsiteY8" fmla="*/ 4256629 h 4266968"/>
              <a:gd name="connsiteX9" fmla="*/ 0 w 4266960"/>
              <a:gd name="connsiteY9" fmla="*/ 2133823 h 4266968"/>
              <a:gd name="connsiteX10" fmla="*/ 2133823 w 4266960"/>
              <a:gd name="connsiteY10" fmla="*/ 0 h 426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6960" h="4266968">
                <a:moveTo>
                  <a:pt x="2133823" y="0"/>
                </a:moveTo>
                <a:cubicBezTo>
                  <a:pt x="3238644" y="0"/>
                  <a:pt x="4147355" y="839660"/>
                  <a:pt x="4256628" y="1915652"/>
                </a:cubicBezTo>
                <a:lnTo>
                  <a:pt x="4266960" y="2120258"/>
                </a:lnTo>
                <a:lnTo>
                  <a:pt x="4266960" y="2147389"/>
                </a:lnTo>
                <a:lnTo>
                  <a:pt x="4256628" y="2351994"/>
                </a:lnTo>
                <a:cubicBezTo>
                  <a:pt x="4154640" y="3356254"/>
                  <a:pt x="3356253" y="4154640"/>
                  <a:pt x="2351994" y="4256629"/>
                </a:cubicBezTo>
                <a:lnTo>
                  <a:pt x="2147230" y="4266968"/>
                </a:lnTo>
                <a:lnTo>
                  <a:pt x="2120416" y="4266968"/>
                </a:lnTo>
                <a:lnTo>
                  <a:pt x="1915652" y="4256629"/>
                </a:lnTo>
                <a:cubicBezTo>
                  <a:pt x="839660" y="4147356"/>
                  <a:pt x="0" y="3238645"/>
                  <a:pt x="0" y="2133823"/>
                </a:cubicBezTo>
                <a:cubicBezTo>
                  <a:pt x="0" y="955346"/>
                  <a:pt x="955346" y="0"/>
                  <a:pt x="2133823" y="0"/>
                </a:cubicBezTo>
                <a:close/>
              </a:path>
            </a:pathLst>
          </a:custGeom>
        </p:spPr>
        <p:txBody>
          <a:bodyPr wrap="square" tIns="914400" anchor="t" anchorCtr="0">
            <a:noAutofit/>
          </a:bodyPr>
          <a:lstStyle>
            <a:lvl1pPr algn="ctr">
              <a:buNone/>
              <a:defRPr sz="1800">
                <a:solidFill>
                  <a:schemeClr val="bg1"/>
                </a:solidFill>
              </a:defRPr>
            </a:lvl1pPr>
          </a:lstStyle>
          <a:p>
            <a:r>
              <a:rPr lang="en-US" dirty="0"/>
              <a:t>Click to add picture</a:t>
            </a:r>
          </a:p>
        </p:txBody>
      </p:sp>
      <p:sp>
        <p:nvSpPr>
          <p:cNvPr id="16" name="Text Placeholder 15">
            <a:extLst>
              <a:ext uri="{FF2B5EF4-FFF2-40B4-BE49-F238E27FC236}">
                <a16:creationId xmlns:a16="http://schemas.microsoft.com/office/drawing/2014/main" id="{A928810C-E773-43AE-A2A1-4073955CC8DA}"/>
              </a:ext>
            </a:extLst>
          </p:cNvPr>
          <p:cNvSpPr>
            <a:spLocks noGrp="1"/>
          </p:cNvSpPr>
          <p:nvPr>
            <p:ph type="body" sz="quarter" idx="13" hasCustomPrompt="1"/>
          </p:nvPr>
        </p:nvSpPr>
        <p:spPr>
          <a:xfrm>
            <a:off x="5640609" y="3127248"/>
            <a:ext cx="6117381" cy="3017520"/>
          </a:xfrm>
        </p:spPr>
        <p:txBody>
          <a:bodyPr lIns="0" tIns="0" rIns="0" bIns="0">
            <a:normAutofit/>
          </a:bodyPr>
          <a:lstStyle>
            <a:lvl1pPr marL="0" indent="0" algn="r">
              <a:spcBef>
                <a:spcPts val="1200"/>
              </a:spcBef>
              <a:buNone/>
              <a:defRPr sz="2400">
                <a:solidFill>
                  <a:schemeClr val="bg1"/>
                </a:solidFill>
              </a:defRPr>
            </a:lvl1pPr>
          </a:lstStyle>
          <a:p>
            <a:pPr lvl="0"/>
            <a:r>
              <a:rPr lang="en-US" dirty="0"/>
              <a:t>Click to add text</a:t>
            </a:r>
          </a:p>
        </p:txBody>
      </p:sp>
      <p:grpSp>
        <p:nvGrpSpPr>
          <p:cNvPr id="3" name="Group 2">
            <a:extLst>
              <a:ext uri="{FF2B5EF4-FFF2-40B4-BE49-F238E27FC236}">
                <a16:creationId xmlns:a16="http://schemas.microsoft.com/office/drawing/2014/main" id="{8AF51D36-DB19-27CD-47E0-A4261648DA12}"/>
              </a:ext>
              <a:ext uri="{C183D7F6-B498-43B3-948B-1728B52AA6E4}">
                <adec:decorative xmlns:adec="http://schemas.microsoft.com/office/drawing/2017/decorative" val="1"/>
              </a:ext>
            </a:extLst>
          </p:cNvPr>
          <p:cNvGrpSpPr/>
          <p:nvPr userDrawn="1"/>
        </p:nvGrpSpPr>
        <p:grpSpPr>
          <a:xfrm rot="18614240">
            <a:off x="3975343" y="2819532"/>
            <a:ext cx="465456" cy="581432"/>
            <a:chOff x="7843462" y="2744546"/>
            <a:chExt cx="465456" cy="581432"/>
          </a:xfrm>
        </p:grpSpPr>
        <p:sp>
          <p:nvSpPr>
            <p:cNvPr id="4" name="Graphic 12">
              <a:extLst>
                <a:ext uri="{FF2B5EF4-FFF2-40B4-BE49-F238E27FC236}">
                  <a16:creationId xmlns:a16="http://schemas.microsoft.com/office/drawing/2014/main" id="{3EFED0E0-17D4-C5B0-09D0-B43338A856B3}"/>
                </a:ext>
              </a:extLst>
            </p:cNvPr>
            <p:cNvSpPr/>
            <p:nvPr userDrawn="1"/>
          </p:nvSpPr>
          <p:spPr>
            <a:xfrm>
              <a:off x="82177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5" name="Graphic 13">
              <a:extLst>
                <a:ext uri="{FF2B5EF4-FFF2-40B4-BE49-F238E27FC236}">
                  <a16:creationId xmlns:a16="http://schemas.microsoft.com/office/drawing/2014/main" id="{8F798BBE-9B6F-700D-08A1-09ABC5388CCE}"/>
                </a:ext>
              </a:extLst>
            </p:cNvPr>
            <p:cNvSpPr/>
            <p:nvPr userDrawn="1"/>
          </p:nvSpPr>
          <p:spPr>
            <a:xfrm>
              <a:off x="78590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dirty="0"/>
            </a:p>
          </p:txBody>
        </p:sp>
        <p:sp>
          <p:nvSpPr>
            <p:cNvPr id="6" name="Graphic 15">
              <a:extLst>
                <a:ext uri="{FF2B5EF4-FFF2-40B4-BE49-F238E27FC236}">
                  <a16:creationId xmlns:a16="http://schemas.microsoft.com/office/drawing/2014/main" id="{4AE2D1C5-9D85-9049-690C-3AFCE7E2DA56}"/>
                </a:ext>
              </a:extLst>
            </p:cNvPr>
            <p:cNvSpPr/>
            <p:nvPr userDrawn="1"/>
          </p:nvSpPr>
          <p:spPr>
            <a:xfrm>
              <a:off x="78434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dirty="0"/>
            </a:p>
          </p:txBody>
        </p:sp>
      </p:grpSp>
      <p:cxnSp>
        <p:nvCxnSpPr>
          <p:cNvPr id="13" name="Straight Connector 12">
            <a:extLst>
              <a:ext uri="{FF2B5EF4-FFF2-40B4-BE49-F238E27FC236}">
                <a16:creationId xmlns:a16="http://schemas.microsoft.com/office/drawing/2014/main" id="{9D0FE75D-ACD3-655E-58A7-8F2C182760B4}"/>
              </a:ext>
              <a:ext uri="{C183D7F6-B498-43B3-948B-1728B52AA6E4}">
                <adec:decorative xmlns:adec="http://schemas.microsoft.com/office/drawing/2017/decorative" val="1"/>
              </a:ext>
            </a:extLst>
          </p:cNvPr>
          <p:cNvCxnSpPr>
            <a:cxnSpLocks/>
          </p:cNvCxnSpPr>
          <p:nvPr userDrawn="1"/>
        </p:nvCxnSpPr>
        <p:spPr>
          <a:xfrm>
            <a:off x="740664" y="3503032"/>
            <a:ext cx="0" cy="334609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405804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F227-D21C-48B3-828A-6BFA9585E82F}"/>
              </a:ext>
            </a:extLst>
          </p:cNvPr>
          <p:cNvSpPr>
            <a:spLocks noGrp="1"/>
          </p:cNvSpPr>
          <p:nvPr>
            <p:ph type="title" hasCustomPrompt="1"/>
          </p:nvPr>
        </p:nvSpPr>
        <p:spPr>
          <a:xfrm>
            <a:off x="838200" y="136525"/>
            <a:ext cx="10515600" cy="1509713"/>
          </a:xfrm>
        </p:spPr>
        <p:txBody>
          <a:bodyPr/>
          <a:lstStyle/>
          <a:p>
            <a:r>
              <a:rPr lang="en-US" dirty="0"/>
              <a:t>Click to add title</a:t>
            </a:r>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a:xfrm>
            <a:off x="7239000" y="6356350"/>
            <a:ext cx="4114800" cy="365125"/>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a:xfrm>
            <a:off x="484632" y="726630"/>
            <a:ext cx="520991" cy="517379"/>
          </a:xfrm>
        </p:spPr>
        <p:txBody>
          <a:bodyPr/>
          <a:lstStyle/>
          <a:p>
            <a:fld id="{D8DA9DAA-006C-4F4B-980E-E3DF019B24E2}" type="slidenum">
              <a:rPr lang="en-US" smtClean="0"/>
              <a:t>‹#›</a:t>
            </a:fld>
            <a:endParaRPr lang="en-US" dirty="0"/>
          </a:p>
        </p:txBody>
      </p:sp>
      <p:cxnSp>
        <p:nvCxnSpPr>
          <p:cNvPr id="3" name="Straight Connector 2">
            <a:extLst>
              <a:ext uri="{FF2B5EF4-FFF2-40B4-BE49-F238E27FC236}">
                <a16:creationId xmlns:a16="http://schemas.microsoft.com/office/drawing/2014/main" id="{B5B2B208-F5B9-0151-C982-A389CB0B2996}"/>
              </a:ext>
              <a:ext uri="{C183D7F6-B498-43B3-948B-1728B52AA6E4}">
                <adec:decorative xmlns:adec="http://schemas.microsoft.com/office/drawing/2017/decorative" val="1"/>
              </a:ext>
            </a:extLst>
          </p:cNvPr>
          <p:cNvCxnSpPr>
            <a:cxnSpLocks/>
          </p:cNvCxnSpPr>
          <p:nvPr userDrawn="1"/>
        </p:nvCxnSpPr>
        <p:spPr>
          <a:xfrm>
            <a:off x="715890"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086051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20EEA6CA-DE1E-18ED-E69E-54A1372FE216}"/>
              </a:ext>
              <a:ext uri="{C183D7F6-B498-43B3-948B-1728B52AA6E4}">
                <adec:decorative xmlns:adec="http://schemas.microsoft.com/office/drawing/2017/decorative" val="1"/>
              </a:ext>
            </a:extLst>
          </p:cNvPr>
          <p:cNvCxnSpPr>
            <a:cxnSpLocks/>
          </p:cNvCxnSpPr>
          <p:nvPr userDrawn="1"/>
        </p:nvCxnSpPr>
        <p:spPr>
          <a:xfrm>
            <a:off x="715890" y="1371600"/>
            <a:ext cx="0" cy="5486400"/>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8" name="Footer Placeholder 7">
            <a:extLst>
              <a:ext uri="{FF2B5EF4-FFF2-40B4-BE49-F238E27FC236}">
                <a16:creationId xmlns:a16="http://schemas.microsoft.com/office/drawing/2014/main" id="{2F973C81-5E94-41F6-CE15-3B4763B3ABEB}"/>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2C835B5C-F994-9D57-3118-919EE90F57E1}"/>
              </a:ext>
            </a:extLst>
          </p:cNvPr>
          <p:cNvSpPr>
            <a:spLocks noGrp="1"/>
          </p:cNvSpPr>
          <p:nvPr>
            <p:ph type="sldNum" sz="quarter" idx="12"/>
          </p:nvPr>
        </p:nvSpPr>
        <p:spPr/>
        <p:txBody>
          <a:bodyPr/>
          <a:lstStyle/>
          <a:p>
            <a:fld id="{D8DA9DAA-006C-4F4B-980E-E3DF019B24E2}" type="slidenum">
              <a:rPr lang="en-US" smtClean="0"/>
              <a:pPr/>
              <a:t>‹#›</a:t>
            </a:fld>
            <a:endParaRPr lang="en-US" dirty="0"/>
          </a:p>
        </p:txBody>
      </p:sp>
    </p:spTree>
    <p:extLst>
      <p:ext uri="{BB962C8B-B14F-4D97-AF65-F5344CB8AC3E}">
        <p14:creationId xmlns:p14="http://schemas.microsoft.com/office/powerpoint/2010/main" val="363789620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678426" y="889820"/>
            <a:ext cx="9989574" cy="3598606"/>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678426"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4027217826"/>
      </p:ext>
    </p:extLst>
  </p:cSld>
  <p:clrMapOvr>
    <a:masterClrMapping/>
  </p:clrMapOvr>
  <p:hf hdr="0" ftr="0" dt="0"/>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CC3EC35-E02F-41FF-9232-F90692A902FC}"/>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25E644A-4A37-4757-9809-5B035E2874E6}"/>
              </a:ext>
            </a:extLst>
          </p:cNvPr>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2782160648"/>
      </p:ext>
    </p:extLst>
  </p:cSld>
  <p:clrMapOvr>
    <a:masterClrMapping/>
  </p:clrMapOvr>
  <p:hf hdr="0" ftr="0" dt="0"/>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578B-CD85-4BF1-A729-E8E8079B595F}"/>
              </a:ext>
            </a:extLst>
          </p:cNvPr>
          <p:cNvSpPr>
            <a:spLocks noGrp="1"/>
          </p:cNvSpPr>
          <p:nvPr>
            <p:ph type="title"/>
          </p:nvPr>
        </p:nvSpPr>
        <p:spPr>
          <a:xfrm>
            <a:off x="715383" y="1709738"/>
            <a:ext cx="10632067"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58448C1-C13F-4826-8347-EEB00A6643D6}"/>
              </a:ext>
            </a:extLst>
          </p:cNvPr>
          <p:cNvSpPr>
            <a:spLocks noGrp="1"/>
          </p:cNvSpPr>
          <p:nvPr>
            <p:ph type="body" idx="1"/>
          </p:nvPr>
        </p:nvSpPr>
        <p:spPr>
          <a:xfrm>
            <a:off x="715383" y="4589463"/>
            <a:ext cx="1063206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6546A-957F-4C4D-9744-1177AD258E10}"/>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B1DB149C-CC63-4E3A-A83D-EF637EB5197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DB94775-7982-41EC-B584-D51224D38F77}"/>
              </a:ext>
            </a:extLst>
          </p:cNvPr>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3470105935"/>
      </p:ext>
    </p:extLst>
  </p:cSld>
  <p:clrMapOvr>
    <a:masterClrMapping/>
  </p:clrMapOvr>
  <p:hf hdr="0" ftr="0" dt="0"/>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4BD8-507D-48E4-A624-F16A741C3609}"/>
              </a:ext>
            </a:extLst>
          </p:cNvPr>
          <p:cNvSpPr>
            <a:spLocks noGrp="1"/>
          </p:cNvSpPr>
          <p:nvPr>
            <p:ph type="title"/>
          </p:nvPr>
        </p:nvSpPr>
        <p:spPr>
          <a:xfrm>
            <a:off x="700635" y="922096"/>
            <a:ext cx="10691265" cy="1127930"/>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10A07E4-3A39-457C-A059-7DFB6039D947}"/>
              </a:ext>
            </a:extLst>
          </p:cNvPr>
          <p:cNvSpPr>
            <a:spLocks noGrp="1"/>
          </p:cNvSpPr>
          <p:nvPr>
            <p:ph sz="half" idx="1"/>
          </p:nvPr>
        </p:nvSpPr>
        <p:spPr>
          <a:xfrm>
            <a:off x="715383" y="2128684"/>
            <a:ext cx="5304417" cy="38444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B141E17-47CE-4A78-B0FA-0E9786DA67C5}"/>
              </a:ext>
            </a:extLst>
          </p:cNvPr>
          <p:cNvSpPr>
            <a:spLocks noGrp="1"/>
          </p:cNvSpPr>
          <p:nvPr>
            <p:ph sz="half" idx="2"/>
          </p:nvPr>
        </p:nvSpPr>
        <p:spPr>
          <a:xfrm>
            <a:off x="6172200" y="2128684"/>
            <a:ext cx="5219700" cy="38444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F02C13-D3ED-4044-9716-F29D79A184C9}"/>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8AF334AD-FB29-4355-B5CF-85E61B4F340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A5AA154-790C-4774-9C21-8C543E733F26}"/>
              </a:ext>
            </a:extLst>
          </p:cNvPr>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3658286514"/>
      </p:ext>
    </p:extLst>
  </p:cSld>
  <p:clrMapOvr>
    <a:masterClrMapping/>
  </p:clrMapOvr>
  <p:hf hdr="0" ftr="0" dt="0"/>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DD35-7673-4F88-86B0-634883B5E345}"/>
              </a:ext>
            </a:extLst>
          </p:cNvPr>
          <p:cNvSpPr>
            <a:spLocks noGrp="1"/>
          </p:cNvSpPr>
          <p:nvPr>
            <p:ph type="title"/>
          </p:nvPr>
        </p:nvSpPr>
        <p:spPr>
          <a:xfrm>
            <a:off x="685887" y="929148"/>
            <a:ext cx="10640005" cy="761540"/>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EC820D7-3E0B-47C6-A583-C4C839C5AF03}"/>
              </a:ext>
            </a:extLst>
          </p:cNvPr>
          <p:cNvSpPr>
            <a:spLocks noGrp="1"/>
          </p:cNvSpPr>
          <p:nvPr>
            <p:ph type="body" idx="1"/>
          </p:nvPr>
        </p:nvSpPr>
        <p:spPr>
          <a:xfrm>
            <a:off x="715384" y="1681163"/>
            <a:ext cx="5282192"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839A7B-97D5-400F-B802-A0FF28FE9F15}"/>
              </a:ext>
            </a:extLst>
          </p:cNvPr>
          <p:cNvSpPr>
            <a:spLocks noGrp="1"/>
          </p:cNvSpPr>
          <p:nvPr>
            <p:ph sz="half" idx="2"/>
          </p:nvPr>
        </p:nvSpPr>
        <p:spPr>
          <a:xfrm>
            <a:off x="715384" y="2505075"/>
            <a:ext cx="5282192" cy="34237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2E0ECA2-DBF1-4681-9DFA-93AFD1B371DB}"/>
              </a:ext>
            </a:extLst>
          </p:cNvPr>
          <p:cNvSpPr>
            <a:spLocks noGrp="1"/>
          </p:cNvSpPr>
          <p:nvPr>
            <p:ph type="body" sz="quarter" idx="3"/>
          </p:nvPr>
        </p:nvSpPr>
        <p:spPr>
          <a:xfrm>
            <a:off x="6172200" y="1681163"/>
            <a:ext cx="5183188"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0EBBBB-517F-4ED7-9E51-CF0F7590B4D4}"/>
              </a:ext>
            </a:extLst>
          </p:cNvPr>
          <p:cNvSpPr>
            <a:spLocks noGrp="1"/>
          </p:cNvSpPr>
          <p:nvPr>
            <p:ph sz="quarter" idx="4"/>
          </p:nvPr>
        </p:nvSpPr>
        <p:spPr>
          <a:xfrm>
            <a:off x="6172200" y="2505075"/>
            <a:ext cx="5183188" cy="34237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511B5C7-1E37-478F-B4B0-C7202FFE41B9}"/>
              </a:ext>
            </a:extLst>
          </p:cNvPr>
          <p:cNvSpPr>
            <a:spLocks noGrp="1"/>
          </p:cNvSpPr>
          <p:nvPr>
            <p:ph type="dt" sz="half" idx="10"/>
          </p:nvPr>
        </p:nvSpPr>
        <p:spPr/>
        <p:txBody>
          <a:bodyPr/>
          <a:lstStyle/>
          <a:p>
            <a:endParaRPr lang="en-US" dirty="0"/>
          </a:p>
        </p:txBody>
      </p:sp>
      <p:sp>
        <p:nvSpPr>
          <p:cNvPr id="8" name="Footer Placeholder 7">
            <a:extLst>
              <a:ext uri="{FF2B5EF4-FFF2-40B4-BE49-F238E27FC236}">
                <a16:creationId xmlns:a16="http://schemas.microsoft.com/office/drawing/2014/main" id="{9153F7EF-507C-4CB3-86C5-8B34FFFC1D8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8E3DEA6-E4EB-4C2A-8B4F-55EC965B6219}"/>
              </a:ext>
            </a:extLst>
          </p:cNvPr>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3872723190"/>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2964-A933-4B98-A141-A4B316DAFA9F}"/>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5D684C9D-23DA-42B0-9DD3-7592F72E8DC9}"/>
              </a:ext>
            </a:extLst>
          </p:cNvPr>
          <p:cNvSpPr>
            <a:spLocks noGrp="1"/>
          </p:cNvSpPr>
          <p:nvPr>
            <p:ph type="dt" sz="half" idx="10"/>
          </p:nvPr>
        </p:nvSpPr>
        <p:spPr/>
        <p:txBody>
          <a:bodyPr/>
          <a:lstStyle/>
          <a:p>
            <a:endParaRPr lang="en-US" dirty="0"/>
          </a:p>
        </p:txBody>
      </p:sp>
      <p:sp>
        <p:nvSpPr>
          <p:cNvPr id="4" name="Footer Placeholder 3">
            <a:extLst>
              <a:ext uri="{FF2B5EF4-FFF2-40B4-BE49-F238E27FC236}">
                <a16:creationId xmlns:a16="http://schemas.microsoft.com/office/drawing/2014/main" id="{68BF8F05-876F-49D8-AE30-5BB2A91ECD5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53D20DA-9260-4577-BB51-789570A243AF}"/>
              </a:ext>
            </a:extLst>
          </p:cNvPr>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3710092705"/>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2C1F24-E0A1-45A7-8EF5-92CD9799341C}"/>
              </a:ext>
            </a:extLst>
          </p:cNvPr>
          <p:cNvSpPr>
            <a:spLocks noGrp="1"/>
          </p:cNvSpPr>
          <p:nvPr>
            <p:ph type="dt" sz="half" idx="10"/>
          </p:nvPr>
        </p:nvSpPr>
        <p:spPr/>
        <p:txBody>
          <a:bodyPr/>
          <a:lstStyle/>
          <a:p>
            <a:endParaRPr lang="en-US" dirty="0"/>
          </a:p>
        </p:txBody>
      </p:sp>
      <p:sp>
        <p:nvSpPr>
          <p:cNvPr id="3" name="Footer Placeholder 2">
            <a:extLst>
              <a:ext uri="{FF2B5EF4-FFF2-40B4-BE49-F238E27FC236}">
                <a16:creationId xmlns:a16="http://schemas.microsoft.com/office/drawing/2014/main" id="{3E021C19-210E-46B0-9036-5D8AECC9260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A880FEF-487E-44DF-8615-DF2210419602}"/>
              </a:ext>
            </a:extLst>
          </p:cNvPr>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2705531190"/>
      </p:ext>
    </p:extLst>
  </p:cSld>
  <p:clrMapOvr>
    <a:masterClrMapping/>
  </p:clrMapOvr>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68EE-74C8-43A6-90BC-2DDD965CF64A}"/>
              </a:ext>
            </a:extLst>
          </p:cNvPr>
          <p:cNvSpPr>
            <a:spLocks noGrp="1"/>
          </p:cNvSpPr>
          <p:nvPr>
            <p:ph type="title"/>
          </p:nvPr>
        </p:nvSpPr>
        <p:spPr>
          <a:xfrm>
            <a:off x="678426" y="781665"/>
            <a:ext cx="4093599" cy="122345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71C35AC-CAE3-48CF-A3E4-A075C9FDD71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D9D03EA-5FAD-4609-A2B8-624E426847E3}"/>
              </a:ext>
            </a:extLst>
          </p:cNvPr>
          <p:cNvSpPr>
            <a:spLocks noGrp="1"/>
          </p:cNvSpPr>
          <p:nvPr>
            <p:ph type="body" sz="half" idx="2"/>
          </p:nvPr>
        </p:nvSpPr>
        <p:spPr>
          <a:xfrm>
            <a:off x="688258" y="2315497"/>
            <a:ext cx="4093599" cy="355349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58D2EA-2191-4216-B64D-067BDFE12375}"/>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78042128-DAB4-481C-BEE6-3523E8E88BA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E50E382-C500-4A4C-A7C6-43860383AB91}"/>
              </a:ext>
            </a:extLst>
          </p:cNvPr>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1406463488"/>
      </p:ext>
    </p:extLst>
  </p:cSld>
  <p:clrMapOvr>
    <a:masterClrMapping/>
  </p:clrMapOvr>
  <p:hf hdr="0" ftr="0" dt="0"/>
  <p:extLst>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E98B-EACF-4251-A8AF-0D9EDD17C664}"/>
              </a:ext>
            </a:extLst>
          </p:cNvPr>
          <p:cNvSpPr>
            <a:spLocks noGrp="1"/>
          </p:cNvSpPr>
          <p:nvPr>
            <p:ph type="title"/>
          </p:nvPr>
        </p:nvSpPr>
        <p:spPr>
          <a:xfrm>
            <a:off x="683342" y="1066800"/>
            <a:ext cx="4103431" cy="1317523"/>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905F473-761A-4002-AF70-9FF878D0139E}"/>
              </a:ext>
            </a:extLst>
          </p:cNvPr>
          <p:cNvSpPr>
            <a:spLocks noGrp="1"/>
          </p:cNvSpPr>
          <p:nvPr>
            <p:ph type="pic" idx="1"/>
          </p:nvPr>
        </p:nvSpPr>
        <p:spPr>
          <a:xfrm>
            <a:off x="5183188" y="1066800"/>
            <a:ext cx="6172200" cy="4794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FA0C2E6A-F834-4540-BB00-E13CB45DC362}"/>
              </a:ext>
            </a:extLst>
          </p:cNvPr>
          <p:cNvSpPr>
            <a:spLocks noGrp="1"/>
          </p:cNvSpPr>
          <p:nvPr>
            <p:ph type="body" sz="half" idx="2"/>
          </p:nvPr>
        </p:nvSpPr>
        <p:spPr>
          <a:xfrm>
            <a:off x="683342" y="2552700"/>
            <a:ext cx="4103431"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C38EAB-AD63-415C-B263-BA1D8FBE3CB0}"/>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422E5541-B6DE-45E8-BCFE-0DFC4F57407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BB78D45-289B-46AF-8CB9-E6150BEA17ED}"/>
              </a:ext>
            </a:extLst>
          </p:cNvPr>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2009266729"/>
      </p:ext>
    </p:extLst>
  </p:cSld>
  <p:clrMapOvr>
    <a:masterClrMapping/>
  </p:clrMapOvr>
  <p:hf hdr="0" ftr="0" dt="0"/>
  <p:extLst>
    <p:ext uri="{DCECCB84-F9BA-43D5-87BE-67443E8EF086}">
      <p15:sldGuideLst xmlns:p15="http://schemas.microsoft.com/office/powerpoint/2012/main"/>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59C1-C098-4BF4-A55D-782F4E606B8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D343C7E-1E8B-4D38-9B81-1AA2A8978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A70B00-53AE-4D3F-91BE-A8D789ED9864}"/>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06647FC7-8124-4F70-A849-B6BCC5189CC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47CEBE4-50DC-47DB-B699-CCC024336C9F}"/>
              </a:ext>
            </a:extLst>
          </p:cNvPr>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2983465433"/>
      </p:ext>
    </p:extLst>
  </p:cSld>
  <p:clrMapOvr>
    <a:masterClrMapping/>
  </p:clrMapOvr>
  <p:hf hdr="0" ftr="0" dt="0"/>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418279-D3B8-4C6A-AB74-9DE377771270}"/>
              </a:ext>
            </a:extLst>
          </p:cNvPr>
          <p:cNvSpPr>
            <a:spLocks noGrp="1"/>
          </p:cNvSpPr>
          <p:nvPr>
            <p:ph type="title" orient="vert"/>
          </p:nvPr>
        </p:nvSpPr>
        <p:spPr>
          <a:xfrm>
            <a:off x="9242322" y="997974"/>
            <a:ext cx="2349043" cy="498495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E28F733C-9309-4197-BACA-207CDC8935C9}"/>
              </a:ext>
            </a:extLst>
          </p:cNvPr>
          <p:cNvSpPr>
            <a:spLocks noGrp="1"/>
          </p:cNvSpPr>
          <p:nvPr>
            <p:ph type="body" orient="vert" idx="1"/>
          </p:nvPr>
        </p:nvSpPr>
        <p:spPr>
          <a:xfrm>
            <a:off x="838200" y="997973"/>
            <a:ext cx="8404122" cy="49849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ACD4D0-5BE6-412D-B08B-5DFFD593513E}"/>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55021651-B786-4A39-A10F-F5231D0A2C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4504D2D-9379-40DE-9F45-3004BE54F16B}"/>
              </a:ext>
            </a:extLst>
          </p:cNvPr>
          <p:cNvSpPr>
            <a:spLocks noGrp="1"/>
          </p:cNvSpPr>
          <p:nvPr>
            <p:ph type="sldNum" sz="quarter" idx="12"/>
          </p:nvPr>
        </p:nvSpPr>
        <p:spPr/>
        <p:txBody>
          <a:bodyPr/>
          <a:lstStyle/>
          <a:p>
            <a:fld id="{C3DB2ADC-AF19-4574-8C10-79B5B04FCA27}" type="slidenum">
              <a:rPr lang="en-US" smtClean="0"/>
              <a:pPr/>
              <a:t>‹#›</a:t>
            </a:fld>
            <a:endParaRPr lang="en-US" dirty="0"/>
          </a:p>
        </p:txBody>
      </p:sp>
    </p:spTree>
    <p:extLst>
      <p:ext uri="{BB962C8B-B14F-4D97-AF65-F5344CB8AC3E}">
        <p14:creationId xmlns:p14="http://schemas.microsoft.com/office/powerpoint/2010/main" val="692769324"/>
      </p:ext>
    </p:extLst>
  </p:cSld>
  <p:clrMapOvr>
    <a:masterClrMapping/>
  </p:clrMapOvr>
  <p:hf hdr="0" ftr="0" dt="0"/>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Title">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9AE8321-5884-9E75-1272-926961F3131D}"/>
              </a:ext>
            </a:extLst>
          </p:cNvPr>
          <p:cNvSpPr>
            <a:spLocks noGrp="1"/>
          </p:cNvSpPr>
          <p:nvPr>
            <p:ph type="title" hasCustomPrompt="1"/>
          </p:nvPr>
        </p:nvSpPr>
        <p:spPr>
          <a:xfrm>
            <a:off x="685800" y="908591"/>
            <a:ext cx="4058728" cy="5225507"/>
          </a:xfrm>
        </p:spPr>
        <p:txBody>
          <a:bodyPr anchor="t">
            <a:normAutofit/>
          </a:bodyPr>
          <a:lstStyle>
            <a:lvl1pPr>
              <a:defRPr sz="3200"/>
            </a:lvl1pPr>
          </a:lstStyle>
          <a:p>
            <a:r>
              <a:rPr lang="en-US" dirty="0"/>
              <a:t>Click to add title</a:t>
            </a:r>
          </a:p>
        </p:txBody>
      </p:sp>
      <p:sp>
        <p:nvSpPr>
          <p:cNvPr id="9" name="Picture Placeholder 8">
            <a:extLst>
              <a:ext uri="{FF2B5EF4-FFF2-40B4-BE49-F238E27FC236}">
                <a16:creationId xmlns:a16="http://schemas.microsoft.com/office/drawing/2014/main" id="{B22DF521-FA73-0B43-D1F3-A28543BA84E8}"/>
              </a:ext>
            </a:extLst>
          </p:cNvPr>
          <p:cNvSpPr>
            <a:spLocks noGrp="1"/>
          </p:cNvSpPr>
          <p:nvPr>
            <p:ph type="pic" sz="quarter" idx="10" hasCustomPrompt="1"/>
          </p:nvPr>
        </p:nvSpPr>
        <p:spPr>
          <a:xfrm>
            <a:off x="5699125" y="0"/>
            <a:ext cx="5786438" cy="6134100"/>
          </a:xfrm>
        </p:spPr>
        <p:txBody>
          <a:bodyPr/>
          <a:lstStyle>
            <a:lvl1pPr marL="0" indent="0" algn="ctr">
              <a:buNone/>
              <a:defRPr/>
            </a:lvl1pPr>
          </a:lstStyle>
          <a:p>
            <a:r>
              <a:rPr lang="en-US" dirty="0"/>
              <a:t>Click icon to insert picture</a:t>
            </a:r>
          </a:p>
        </p:txBody>
      </p:sp>
      <p:sp>
        <p:nvSpPr>
          <p:cNvPr id="4" name="Slide Number Placeholder 5">
            <a:extLst>
              <a:ext uri="{FF2B5EF4-FFF2-40B4-BE49-F238E27FC236}">
                <a16:creationId xmlns:a16="http://schemas.microsoft.com/office/drawing/2014/main" id="{400E6515-DDBF-35F4-5C9E-FF113FD164EF}"/>
              </a:ext>
            </a:extLst>
          </p:cNvPr>
          <p:cNvSpPr>
            <a:spLocks noGrp="1"/>
          </p:cNvSpPr>
          <p:nvPr>
            <p:ph type="sldNum" sz="quarter" idx="4"/>
          </p:nvPr>
        </p:nvSpPr>
        <p:spPr>
          <a:xfrm>
            <a:off x="10919012" y="6274074"/>
            <a:ext cx="672354" cy="583926"/>
          </a:xfrm>
          <a:prstGeom prst="rect">
            <a:avLst/>
          </a:prstGeom>
        </p:spPr>
        <p:txBody>
          <a:bodyPr vert="horz" lIns="91440" tIns="45720" rIns="91440" bIns="45720" rtlCol="0" anchor="t"/>
          <a:lstStyle>
            <a:lvl1pPr algn="r">
              <a:defRPr sz="1400">
                <a:solidFill>
                  <a:schemeClr val="tx1"/>
                </a:solidFill>
              </a:defRPr>
            </a:lvl1pPr>
          </a:lstStyle>
          <a:p>
            <a:fld id="{C3DB2ADC-AF19-4574-8C10-79B5B04FCA27}" type="slidenum">
              <a:rPr lang="en-US" smtClean="0"/>
              <a:pPr/>
              <a:t>‹#›</a:t>
            </a:fld>
            <a:endParaRPr lang="en-US" dirty="0"/>
          </a:p>
        </p:txBody>
      </p:sp>
      <p:cxnSp>
        <p:nvCxnSpPr>
          <p:cNvPr id="3" name="Straight Connector 2">
            <a:extLst>
              <a:ext uri="{FF2B5EF4-FFF2-40B4-BE49-F238E27FC236}">
                <a16:creationId xmlns:a16="http://schemas.microsoft.com/office/drawing/2014/main" id="{8B32A424-7EFB-F80C-2BDA-94D103A55F77}"/>
              </a:ext>
              <a:ext uri="{C183D7F6-B498-43B3-948B-1728B52AA6E4}">
                <adec:decorative xmlns:adec="http://schemas.microsoft.com/office/drawing/2017/decorative" val="1"/>
              </a:ext>
            </a:extLst>
          </p:cNvPr>
          <p:cNvCxnSpPr>
            <a:cxnSpLocks/>
          </p:cNvCxnSpPr>
          <p:nvPr userDrawn="1"/>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68EFEEF-ABDC-22C9-C5DB-0494BEB8687D}"/>
              </a:ext>
              <a:ext uri="{C183D7F6-B498-43B3-948B-1728B52AA6E4}">
                <adec:decorative xmlns:adec="http://schemas.microsoft.com/office/drawing/2017/decorative" val="1"/>
              </a:ext>
            </a:extLst>
          </p:cNvPr>
          <p:cNvCxnSpPr>
            <a:cxnSpLocks/>
          </p:cNvCxnSpPr>
          <p:nvPr userDrawn="1"/>
        </p:nvCxnSpPr>
        <p:spPr>
          <a:xfrm>
            <a:off x="5699342" y="6136928"/>
            <a:ext cx="578672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8099536"/>
      </p:ext>
    </p:extLst>
  </p:cSld>
  <p:clrMapOvr>
    <a:overrideClrMapping bg1="dk1" tx1="lt1" bg2="dk2" tx2="lt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Section Break 1">
    <p:spTree>
      <p:nvGrpSpPr>
        <p:cNvPr id="1" name=""/>
        <p:cNvGrpSpPr/>
        <p:nvPr/>
      </p:nvGrpSpPr>
      <p:grpSpPr>
        <a:xfrm>
          <a:off x="0" y="0"/>
          <a:ext cx="0" cy="0"/>
          <a:chOff x="0" y="0"/>
          <a:chExt cx="0" cy="0"/>
        </a:xfrm>
      </p:grpSpPr>
      <p:sp>
        <p:nvSpPr>
          <p:cNvPr id="20" name="Title 10">
            <a:extLst>
              <a:ext uri="{FF2B5EF4-FFF2-40B4-BE49-F238E27FC236}">
                <a16:creationId xmlns:a16="http://schemas.microsoft.com/office/drawing/2014/main" id="{6DC3399C-8B0E-4D7D-A955-FB1F37CF3672}"/>
              </a:ext>
            </a:extLst>
          </p:cNvPr>
          <p:cNvSpPr>
            <a:spLocks noGrp="1"/>
          </p:cNvSpPr>
          <p:nvPr>
            <p:ph type="ctrTitle" hasCustomPrompt="1"/>
          </p:nvPr>
        </p:nvSpPr>
        <p:spPr>
          <a:xfrm>
            <a:off x="710520" y="776873"/>
            <a:ext cx="5854182" cy="3070508"/>
          </a:xfrm>
          <a:prstGeom prst="rect">
            <a:avLst/>
          </a:prstGeom>
        </p:spPr>
        <p:txBody>
          <a:bodyPr anchor="b">
            <a:normAutofit/>
          </a:bodyPr>
          <a:lstStyle>
            <a:lvl1pPr>
              <a:defRPr sz="3200"/>
            </a:lvl1pPr>
          </a:lstStyle>
          <a:p>
            <a:r>
              <a:rPr lang="en-US" dirty="0"/>
              <a:t>Click to add title</a:t>
            </a:r>
          </a:p>
        </p:txBody>
      </p:sp>
      <p:sp>
        <p:nvSpPr>
          <p:cNvPr id="21" name="Subtitle 11">
            <a:extLst>
              <a:ext uri="{FF2B5EF4-FFF2-40B4-BE49-F238E27FC236}">
                <a16:creationId xmlns:a16="http://schemas.microsoft.com/office/drawing/2014/main" id="{13C3C1EB-2C5B-4710-893A-9DD6284D5CB0}"/>
              </a:ext>
            </a:extLst>
          </p:cNvPr>
          <p:cNvSpPr>
            <a:spLocks noGrp="1"/>
          </p:cNvSpPr>
          <p:nvPr>
            <p:ph type="subTitle" idx="1" hasCustomPrompt="1"/>
          </p:nvPr>
        </p:nvSpPr>
        <p:spPr>
          <a:xfrm>
            <a:off x="721202" y="4088927"/>
            <a:ext cx="5842218" cy="1880552"/>
          </a:xfrm>
          <a:prstGeom prst="rect">
            <a:avLst/>
          </a:prstGeom>
        </p:spPr>
        <p:txBody>
          <a:bodyPr>
            <a:normAutofit/>
          </a:bodyPr>
          <a:lstStyle>
            <a:lvl1pPr marL="0" indent="0">
              <a:buNone/>
              <a:defRPr sz="2000"/>
            </a:lvl1pPr>
          </a:lstStyle>
          <a:p>
            <a:r>
              <a:rPr lang="en-US" dirty="0"/>
              <a:t>Click to add subtitle</a:t>
            </a:r>
          </a:p>
        </p:txBody>
      </p:sp>
      <p:sp>
        <p:nvSpPr>
          <p:cNvPr id="30" name="Picture Placeholder 28">
            <a:extLst>
              <a:ext uri="{FF2B5EF4-FFF2-40B4-BE49-F238E27FC236}">
                <a16:creationId xmlns:a16="http://schemas.microsoft.com/office/drawing/2014/main" id="{E335E712-C7FD-4BAC-B89C-58AF6594A4E7}"/>
              </a:ext>
            </a:extLst>
          </p:cNvPr>
          <p:cNvSpPr>
            <a:spLocks noGrp="1"/>
          </p:cNvSpPr>
          <p:nvPr>
            <p:ph type="pic" sz="quarter" idx="13"/>
          </p:nvPr>
        </p:nvSpPr>
        <p:spPr>
          <a:xfrm>
            <a:off x="7315200" y="0"/>
            <a:ext cx="4876800" cy="6858000"/>
          </a:xfrm>
          <a:prstGeom prst="rect">
            <a:avLst/>
          </a:prstGeom>
        </p:spPr>
        <p:txBody>
          <a:bodyPr>
            <a:normAutofit/>
          </a:bodyPr>
          <a:lstStyle>
            <a:lvl1pPr marL="0" indent="0" algn="ctr">
              <a:buNone/>
              <a:defRPr sz="1800"/>
            </a:lvl1pPr>
          </a:lstStyle>
          <a:p>
            <a:r>
              <a:rPr lang="en-US"/>
              <a:t>Click icon to add picture</a:t>
            </a:r>
            <a:endParaRPr lang="en-US" dirty="0"/>
          </a:p>
        </p:txBody>
      </p:sp>
      <p:cxnSp>
        <p:nvCxnSpPr>
          <p:cNvPr id="3" name="Straight Connector 2">
            <a:extLst>
              <a:ext uri="{FF2B5EF4-FFF2-40B4-BE49-F238E27FC236}">
                <a16:creationId xmlns:a16="http://schemas.microsoft.com/office/drawing/2014/main" id="{A541CC69-A0B0-C1BE-2165-D8AD1B7D2DDA}"/>
              </a:ext>
              <a:ext uri="{C183D7F6-B498-43B3-948B-1728B52AA6E4}">
                <adec:decorative xmlns:adec="http://schemas.microsoft.com/office/drawing/2017/decorative" val="1"/>
              </a:ext>
            </a:extLst>
          </p:cNvPr>
          <p:cNvCxnSpPr>
            <a:cxnSpLocks/>
          </p:cNvCxnSpPr>
          <p:nvPr userDrawn="1"/>
        </p:nvCxnSpPr>
        <p:spPr>
          <a:xfrm>
            <a:off x="724574" y="723899"/>
            <a:ext cx="5786724"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0D54A957-6A3F-2C34-A453-905FBAE77CCD}"/>
              </a:ext>
              <a:ext uri="{C183D7F6-B498-43B3-948B-1728B52AA6E4}">
                <adec:decorative xmlns:adec="http://schemas.microsoft.com/office/drawing/2017/decorative" val="1"/>
              </a:ext>
            </a:extLst>
          </p:cNvPr>
          <p:cNvCxnSpPr>
            <a:cxnSpLocks/>
          </p:cNvCxnSpPr>
          <p:nvPr userDrawn="1"/>
        </p:nvCxnSpPr>
        <p:spPr>
          <a:xfrm>
            <a:off x="724574" y="6136928"/>
            <a:ext cx="578672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581833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Section Title 2">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9AE8321-5884-9E75-1272-926961F3131D}"/>
              </a:ext>
            </a:extLst>
          </p:cNvPr>
          <p:cNvSpPr>
            <a:spLocks noGrp="1"/>
          </p:cNvSpPr>
          <p:nvPr>
            <p:ph type="title" hasCustomPrompt="1"/>
          </p:nvPr>
        </p:nvSpPr>
        <p:spPr>
          <a:xfrm>
            <a:off x="763439" y="684311"/>
            <a:ext cx="4058728" cy="2749009"/>
          </a:xfrm>
        </p:spPr>
        <p:txBody>
          <a:bodyPr anchor="b">
            <a:normAutofit/>
          </a:bodyPr>
          <a:lstStyle>
            <a:lvl1pPr algn="l">
              <a:defRPr sz="3200"/>
            </a:lvl1pPr>
          </a:lstStyle>
          <a:p>
            <a:r>
              <a:rPr lang="en-US" dirty="0"/>
              <a:t>Click to add title</a:t>
            </a:r>
          </a:p>
        </p:txBody>
      </p:sp>
      <p:sp>
        <p:nvSpPr>
          <p:cNvPr id="13" name="Content Placeholder 12">
            <a:extLst>
              <a:ext uri="{FF2B5EF4-FFF2-40B4-BE49-F238E27FC236}">
                <a16:creationId xmlns:a16="http://schemas.microsoft.com/office/drawing/2014/main" id="{5EB8AC8C-DEDA-D180-1CD8-B67B47276E34}"/>
              </a:ext>
            </a:extLst>
          </p:cNvPr>
          <p:cNvSpPr>
            <a:spLocks noGrp="1"/>
          </p:cNvSpPr>
          <p:nvPr>
            <p:ph sz="quarter" idx="11" hasCustomPrompt="1"/>
          </p:nvPr>
        </p:nvSpPr>
        <p:spPr>
          <a:xfrm>
            <a:off x="757600" y="3662835"/>
            <a:ext cx="4064567" cy="2468396"/>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icture Placeholder 8">
            <a:extLst>
              <a:ext uri="{FF2B5EF4-FFF2-40B4-BE49-F238E27FC236}">
                <a16:creationId xmlns:a16="http://schemas.microsoft.com/office/drawing/2014/main" id="{B22DF521-FA73-0B43-D1F3-A28543BA84E8}"/>
              </a:ext>
            </a:extLst>
          </p:cNvPr>
          <p:cNvSpPr>
            <a:spLocks noGrp="1"/>
          </p:cNvSpPr>
          <p:nvPr>
            <p:ph type="pic" sz="quarter" idx="10" hasCustomPrompt="1"/>
          </p:nvPr>
        </p:nvSpPr>
        <p:spPr>
          <a:xfrm>
            <a:off x="5707756" y="4"/>
            <a:ext cx="5786438" cy="6134100"/>
          </a:xfrm>
        </p:spPr>
        <p:txBody>
          <a:bodyPr/>
          <a:lstStyle>
            <a:lvl1pPr marL="0" indent="0" algn="ctr">
              <a:buNone/>
              <a:defRPr/>
            </a:lvl1pPr>
          </a:lstStyle>
          <a:p>
            <a:r>
              <a:rPr lang="en-US" dirty="0"/>
              <a:t>Click icon to insert picture</a:t>
            </a:r>
          </a:p>
        </p:txBody>
      </p:sp>
      <p:cxnSp>
        <p:nvCxnSpPr>
          <p:cNvPr id="5" name="Straight Connector 4">
            <a:extLst>
              <a:ext uri="{FF2B5EF4-FFF2-40B4-BE49-F238E27FC236}">
                <a16:creationId xmlns:a16="http://schemas.microsoft.com/office/drawing/2014/main" id="{9D527B4D-405A-DCD2-6970-1162843E00DD}"/>
              </a:ext>
              <a:ext uri="{C183D7F6-B498-43B3-948B-1728B52AA6E4}">
                <adec:decorative xmlns:adec="http://schemas.microsoft.com/office/drawing/2017/decorative" val="1"/>
              </a:ext>
            </a:extLst>
          </p:cNvPr>
          <p:cNvCxnSpPr>
            <a:cxnSpLocks/>
          </p:cNvCxnSpPr>
          <p:nvPr userDrawn="1"/>
        </p:nvCxnSpPr>
        <p:spPr>
          <a:xfrm>
            <a:off x="814484" y="721031"/>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Slide Number Placeholder 5">
            <a:extLst>
              <a:ext uri="{FF2B5EF4-FFF2-40B4-BE49-F238E27FC236}">
                <a16:creationId xmlns:a16="http://schemas.microsoft.com/office/drawing/2014/main" id="{400E6515-DDBF-35F4-5C9E-FF113FD164EF}"/>
              </a:ext>
            </a:extLst>
          </p:cNvPr>
          <p:cNvSpPr>
            <a:spLocks noGrp="1"/>
          </p:cNvSpPr>
          <p:nvPr>
            <p:ph type="sldNum" sz="quarter" idx="4"/>
          </p:nvPr>
        </p:nvSpPr>
        <p:spPr>
          <a:xfrm>
            <a:off x="10919012" y="6274074"/>
            <a:ext cx="672354" cy="583926"/>
          </a:xfrm>
          <a:prstGeom prst="rect">
            <a:avLst/>
          </a:prstGeom>
        </p:spPr>
        <p:txBody>
          <a:bodyPr vert="horz" lIns="91440" tIns="45720" rIns="91440" bIns="45720" rtlCol="0" anchor="t"/>
          <a:lstStyle>
            <a:lvl1pPr algn="r">
              <a:defRPr sz="1400">
                <a:solidFill>
                  <a:schemeClr val="tx1"/>
                </a:solidFill>
              </a:defRPr>
            </a:lvl1pPr>
          </a:lstStyle>
          <a:p>
            <a:fld id="{C3DB2ADC-AF19-4574-8C10-79B5B04FCA27}" type="slidenum">
              <a:rPr lang="en-US" smtClean="0"/>
              <a:pPr/>
              <a:t>‹#›</a:t>
            </a:fld>
            <a:endParaRPr lang="en-US" dirty="0"/>
          </a:p>
        </p:txBody>
      </p:sp>
      <p:cxnSp>
        <p:nvCxnSpPr>
          <p:cNvPr id="2" name="Straight Connector 1">
            <a:extLst>
              <a:ext uri="{FF2B5EF4-FFF2-40B4-BE49-F238E27FC236}">
                <a16:creationId xmlns:a16="http://schemas.microsoft.com/office/drawing/2014/main" id="{B3B79298-0F84-5214-4916-E9C0B4B46AB4}"/>
              </a:ext>
              <a:ext uri="{C183D7F6-B498-43B3-948B-1728B52AA6E4}">
                <adec:decorative xmlns:adec="http://schemas.microsoft.com/office/drawing/2017/decorative" val="1"/>
              </a:ext>
            </a:extLst>
          </p:cNvPr>
          <p:cNvCxnSpPr>
            <a:cxnSpLocks/>
          </p:cNvCxnSpPr>
          <p:nvPr userDrawn="1"/>
        </p:nvCxnSpPr>
        <p:spPr>
          <a:xfrm>
            <a:off x="5699342" y="6136928"/>
            <a:ext cx="578672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1457448"/>
      </p:ext>
    </p:extLst>
  </p:cSld>
  <p:clrMapOvr>
    <a:overrideClrMapping bg1="dk1" tx1="lt1" bg2="dk2" tx2="lt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Closing 2">
    <p:bg>
      <p:bgRef idx="1001">
        <a:schemeClr val="bg1"/>
      </p:bgRef>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9AE8321-5884-9E75-1272-926961F3131D}"/>
              </a:ext>
            </a:extLst>
          </p:cNvPr>
          <p:cNvSpPr>
            <a:spLocks noGrp="1"/>
          </p:cNvSpPr>
          <p:nvPr>
            <p:ph type="title" hasCustomPrompt="1"/>
          </p:nvPr>
        </p:nvSpPr>
        <p:spPr>
          <a:xfrm>
            <a:off x="763439" y="684311"/>
            <a:ext cx="4058728" cy="2749009"/>
          </a:xfrm>
        </p:spPr>
        <p:txBody>
          <a:bodyPr anchor="b">
            <a:normAutofit/>
          </a:bodyPr>
          <a:lstStyle>
            <a:lvl1pPr algn="l">
              <a:defRPr sz="3200"/>
            </a:lvl1pPr>
          </a:lstStyle>
          <a:p>
            <a:r>
              <a:rPr lang="en-US" dirty="0"/>
              <a:t>Click to add title</a:t>
            </a:r>
          </a:p>
        </p:txBody>
      </p:sp>
      <p:cxnSp>
        <p:nvCxnSpPr>
          <p:cNvPr id="5" name="Straight Connector 4">
            <a:extLst>
              <a:ext uri="{FF2B5EF4-FFF2-40B4-BE49-F238E27FC236}">
                <a16:creationId xmlns:a16="http://schemas.microsoft.com/office/drawing/2014/main" id="{9D527B4D-405A-DCD2-6970-1162843E00DD}"/>
              </a:ext>
              <a:ext uri="{C183D7F6-B498-43B3-948B-1728B52AA6E4}">
                <adec:decorative xmlns:adec="http://schemas.microsoft.com/office/drawing/2017/decorative" val="1"/>
              </a:ext>
            </a:extLst>
          </p:cNvPr>
          <p:cNvCxnSpPr>
            <a:cxnSpLocks/>
          </p:cNvCxnSpPr>
          <p:nvPr userDrawn="1"/>
        </p:nvCxnSpPr>
        <p:spPr>
          <a:xfrm>
            <a:off x="814484" y="721031"/>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B621246-77E4-43F0-CD40-C7DB9555D266}"/>
              </a:ext>
              <a:ext uri="{C183D7F6-B498-43B3-948B-1728B52AA6E4}">
                <adec:decorative xmlns:adec="http://schemas.microsoft.com/office/drawing/2017/decorative" val="1"/>
              </a:ext>
            </a:extLst>
          </p:cNvPr>
          <p:cNvCxnSpPr>
            <a:cxnSpLocks/>
          </p:cNvCxnSpPr>
          <p:nvPr userDrawn="1"/>
        </p:nvCxnSpPr>
        <p:spPr>
          <a:xfrm>
            <a:off x="5713726" y="6134059"/>
            <a:ext cx="578672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Content Placeholder 12">
            <a:extLst>
              <a:ext uri="{FF2B5EF4-FFF2-40B4-BE49-F238E27FC236}">
                <a16:creationId xmlns:a16="http://schemas.microsoft.com/office/drawing/2014/main" id="{5EB8AC8C-DEDA-D180-1CD8-B67B47276E34}"/>
              </a:ext>
            </a:extLst>
          </p:cNvPr>
          <p:cNvSpPr>
            <a:spLocks noGrp="1"/>
          </p:cNvSpPr>
          <p:nvPr>
            <p:ph sz="quarter" idx="11" hasCustomPrompt="1"/>
          </p:nvPr>
        </p:nvSpPr>
        <p:spPr>
          <a:xfrm>
            <a:off x="757600" y="3662835"/>
            <a:ext cx="4064567" cy="2468396"/>
          </a:xfrm>
        </p:spPr>
        <p:txBody>
          <a:bodyPr/>
          <a:lstStyle>
            <a:lvl1pPr marL="0" indent="0">
              <a:spcBef>
                <a:spcPts val="0"/>
              </a:spcBef>
              <a:buNone/>
              <a:defRPr/>
            </a:lvl1pPr>
            <a:lvl2pPr marL="457200" indent="0">
              <a:spcBef>
                <a:spcPts val="0"/>
              </a:spcBef>
              <a:buNone/>
              <a:defRPr/>
            </a:lvl2pPr>
            <a:lvl3pPr marL="914400" indent="0">
              <a:spcBef>
                <a:spcPts val="0"/>
              </a:spcBef>
              <a:buNone/>
              <a:defRPr/>
            </a:lvl3pPr>
            <a:lvl4pPr marL="1371600" indent="0">
              <a:spcBef>
                <a:spcPts val="0"/>
              </a:spcBef>
              <a:buNone/>
              <a:defRPr/>
            </a:lvl4pPr>
            <a:lvl5pPr marL="1828800" indent="0">
              <a:spcBef>
                <a:spcPts val="0"/>
              </a:spcBef>
              <a:buNone/>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42708947"/>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5.png"/><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4.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6" Type="http://schemas.openxmlformats.org/officeDocument/2006/relationships/theme" Target="../theme/theme2.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6" Type="http://schemas.openxmlformats.org/officeDocument/2006/relationships/theme" Target="../theme/theme3.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0">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1">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9" name="Picture 8"/>
          <p:cNvPicPr>
            <a:picLocks noChangeAspect="1"/>
          </p:cNvPicPr>
          <p:nvPr/>
        </p:nvPicPr>
        <p:blipFill rotWithShape="1">
          <a:blip r:embed="rId22">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3">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2D2FF181-73B5-4D69-B69E-70A20958CF24}" type="datetimeFigureOut">
              <a:rPr lang="en-US" smtClean="0"/>
              <a:t>9/24/2025</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10CE7662-452E-4973-97CB-491FCE17F7CA}" type="slidenum">
              <a:rPr lang="en-US" smtClean="0"/>
              <a:t>‹#›</a:t>
            </a:fld>
            <a:endParaRPr lang="en-US"/>
          </a:p>
        </p:txBody>
      </p:sp>
    </p:spTree>
    <p:extLst>
      <p:ext uri="{BB962C8B-B14F-4D97-AF65-F5344CB8AC3E}">
        <p14:creationId xmlns:p14="http://schemas.microsoft.com/office/powerpoint/2010/main" val="405049558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DA4224-F4E4-47A4-ACF7-2317493908AE}"/>
              </a:ext>
            </a:extLst>
          </p:cNvPr>
          <p:cNvSpPr>
            <a:spLocks noGrp="1"/>
          </p:cNvSpPr>
          <p:nvPr>
            <p:ph type="title"/>
          </p:nvPr>
        </p:nvSpPr>
        <p:spPr>
          <a:xfrm>
            <a:off x="1435394" y="1"/>
            <a:ext cx="9918405" cy="1646237"/>
          </a:xfrm>
          <a:prstGeom prst="rect">
            <a:avLst/>
          </a:prstGeom>
        </p:spPr>
        <p:txBody>
          <a:bodyPr vert="horz" lIns="91440" tIns="45720" rIns="91440" bIns="45720" rtlCol="0" anchor="b" anchorCtr="0">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1679907-DC49-4B86-A34C-C97DBC26A938}"/>
              </a:ext>
            </a:extLst>
          </p:cNvPr>
          <p:cNvSpPr>
            <a:spLocks noGrp="1"/>
          </p:cNvSpPr>
          <p:nvPr>
            <p:ph type="body" idx="1"/>
          </p:nvPr>
        </p:nvSpPr>
        <p:spPr>
          <a:xfrm>
            <a:off x="1435394" y="1825625"/>
            <a:ext cx="9918405"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F6C0E9BD-90BD-46AE-8A0D-06796ADB760A}"/>
              </a:ext>
            </a:extLst>
          </p:cNvPr>
          <p:cNvSpPr>
            <a:spLocks noGrp="1"/>
          </p:cNvSpPr>
          <p:nvPr>
            <p:ph type="sldNum" sz="quarter" idx="4"/>
          </p:nvPr>
        </p:nvSpPr>
        <p:spPr>
          <a:xfrm>
            <a:off x="486121" y="726630"/>
            <a:ext cx="520991" cy="517379"/>
          </a:xfrm>
          <a:prstGeom prst="rect">
            <a:avLst/>
          </a:prstGeom>
        </p:spPr>
        <p:txBody>
          <a:bodyPr vert="horz" lIns="0" tIns="0" rIns="0" bIns="0" rtlCol="0" anchor="t" anchorCtr="0"/>
          <a:lstStyle>
            <a:lvl1pPr algn="ctr">
              <a:defRPr sz="1800" b="1" i="0" cap="all" spc="100" baseline="0">
                <a:solidFill>
                  <a:schemeClr val="accent2"/>
                </a:solidFill>
              </a:defRPr>
            </a:lvl1pPr>
          </a:lstStyle>
          <a:p>
            <a:fld id="{D8DA9DAA-006C-4F4B-980E-E3DF019B24E2}" type="slidenum">
              <a:rPr lang="en-US" smtClean="0"/>
              <a:pPr/>
              <a:t>‹#›</a:t>
            </a:fld>
            <a:endParaRPr lang="en-US" dirty="0"/>
          </a:p>
        </p:txBody>
      </p:sp>
      <p:sp>
        <p:nvSpPr>
          <p:cNvPr id="4" name="Date Placeholder 3">
            <a:extLst>
              <a:ext uri="{FF2B5EF4-FFF2-40B4-BE49-F238E27FC236}">
                <a16:creationId xmlns:a16="http://schemas.microsoft.com/office/drawing/2014/main" id="{B1EF1C86-6A9C-D287-D381-5634A69BF1C8}"/>
              </a:ext>
            </a:extLst>
          </p:cNvPr>
          <p:cNvSpPr>
            <a:spLocks noGrp="1"/>
          </p:cNvSpPr>
          <p:nvPr>
            <p:ph type="dt" sz="half" idx="2"/>
          </p:nvPr>
        </p:nvSpPr>
        <p:spPr>
          <a:xfrm>
            <a:off x="1435394" y="6356350"/>
            <a:ext cx="2743200" cy="365125"/>
          </a:xfrm>
          <a:prstGeom prst="rect">
            <a:avLst/>
          </a:prstGeom>
        </p:spPr>
        <p:txBody>
          <a:bodyPr vert="horz" lIns="0" tIns="45720" rIns="91440" bIns="45720" rtlCol="0" anchor="ctr"/>
          <a:lstStyle>
            <a:lvl1pPr algn="l">
              <a:defRPr sz="1200">
                <a:solidFill>
                  <a:schemeClr val="tx1">
                    <a:tint val="75000"/>
                  </a:schemeClr>
                </a:solidFill>
              </a:defRPr>
            </a:lvl1pPr>
          </a:lstStyle>
          <a:p>
            <a:r>
              <a:rPr lang="en-US"/>
              <a:t>20XX</a:t>
            </a:r>
            <a:endParaRPr lang="en-US" dirty="0"/>
          </a:p>
        </p:txBody>
      </p:sp>
      <p:sp>
        <p:nvSpPr>
          <p:cNvPr id="5" name="Footer Placeholder 4">
            <a:extLst>
              <a:ext uri="{FF2B5EF4-FFF2-40B4-BE49-F238E27FC236}">
                <a16:creationId xmlns:a16="http://schemas.microsoft.com/office/drawing/2014/main" id="{621B8477-3F24-EDCB-C8AC-84336363918B}"/>
              </a:ext>
            </a:extLst>
          </p:cNvPr>
          <p:cNvSpPr>
            <a:spLocks noGrp="1"/>
          </p:cNvSpPr>
          <p:nvPr>
            <p:ph type="ftr" sz="quarter" idx="3"/>
          </p:nvPr>
        </p:nvSpPr>
        <p:spPr>
          <a:xfrm>
            <a:off x="7238999" y="6356350"/>
            <a:ext cx="4114800" cy="365125"/>
          </a:xfrm>
          <a:prstGeom prst="rect">
            <a:avLst/>
          </a:prstGeom>
        </p:spPr>
        <p:txBody>
          <a:bodyPr vert="horz" lIns="91440" tIns="45720" rIns="0" bIns="45720" rtlCol="0" anchor="ctr"/>
          <a:lstStyle>
            <a:lvl1pPr algn="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4037429679"/>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4" r:id="rId15"/>
  </p:sldLayoutIdLst>
  <p:hf sldNum="0" hdr="0" ftr="0"/>
  <p:txStyles>
    <p:titleStyle>
      <a:lvl1pPr algn="l" defTabSz="914400" rtl="0" eaLnBrk="1" latinLnBrk="0" hangingPunct="1">
        <a:lnSpc>
          <a:spcPts val="4000"/>
        </a:lnSpc>
        <a:spcBef>
          <a:spcPct val="0"/>
        </a:spcBef>
        <a:buNone/>
        <a:defRPr sz="4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5" y="922096"/>
            <a:ext cx="10691265" cy="137103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5" y="2293126"/>
            <a:ext cx="10691265" cy="363608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92594" cy="365125"/>
          </a:xfrm>
          <a:prstGeom prst="rect">
            <a:avLst/>
          </a:prstGeom>
        </p:spPr>
        <p:txBody>
          <a:bodyPr vert="horz" lIns="91440" tIns="45720" rIns="91440" bIns="45720" rtlCol="0" anchor="ctr"/>
          <a:lstStyle>
            <a:lvl1pPr algn="r">
              <a:defRPr sz="1050">
                <a:solidFill>
                  <a:schemeClr val="tx1"/>
                </a:solidFill>
                <a:latin typeface="+mj-lt"/>
              </a:defRPr>
            </a:lvl1pPr>
          </a:lstStyle>
          <a:p>
            <a:endParaRPr lang="en-US" dirty="0"/>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15383" y="6356350"/>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fld id="{C3DB2ADC-AF19-4574-8C10-79B5B04FCA27}" type="slidenum">
              <a:rPr lang="en-US" smtClean="0"/>
              <a:pPr/>
              <a:t>‹#›</a:t>
            </a:fld>
            <a:endParaRPr lang="en-US" dirty="0"/>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6201909"/>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Lst>
  <p:hf hdr="0" ftr="0" dt="0"/>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672">
          <p15:clr>
            <a:srgbClr val="F26B43"/>
          </p15:clr>
        </p15:guide>
        <p15:guide id="4" orient="horz" pos="912">
          <p15:clr>
            <a:srgbClr val="F26B43"/>
          </p15:clr>
        </p15:guide>
        <p15:guide id="5" pos="7176">
          <p15:clr>
            <a:srgbClr val="F26B43"/>
          </p15:clr>
        </p15:guide>
        <p15:guide id="6" pos="504">
          <p15:clr>
            <a:srgbClr val="F26B43"/>
          </p15:clr>
        </p15:guide>
        <p15:guide id="7" orient="horz" pos="3864">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0.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png"/><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2.png"/><Relationship Id="rId7" Type="http://schemas.openxmlformats.org/officeDocument/2006/relationships/image" Target="../media/image13.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21.jpg"/><Relationship Id="rId3" Type="http://schemas.openxmlformats.org/officeDocument/2006/relationships/image" Target="../media/image16.jpg"/><Relationship Id="rId7" Type="http://schemas.openxmlformats.org/officeDocument/2006/relationships/image" Target="../media/image20.jpeg"/><Relationship Id="rId2" Type="http://schemas.openxmlformats.org/officeDocument/2006/relationships/image" Target="../media/image15.jpg"/><Relationship Id="rId1" Type="http://schemas.openxmlformats.org/officeDocument/2006/relationships/slideLayout" Target="../slideLayouts/slideLayout7.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2.png"/><Relationship Id="rId2" Type="http://schemas.openxmlformats.org/officeDocument/2006/relationships/image" Target="../media/image1.jpeg"/><Relationship Id="rId1" Type="http://schemas.openxmlformats.org/officeDocument/2006/relationships/slideLayout" Target="../slideLayouts/slideLayout18.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3.xml"/></Relationships>
</file>

<file path=ppt/slides/_rels/slide17.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oleObject" Target="../embeddings/oleObject1.bin"/><Relationship Id="rId1" Type="http://schemas.openxmlformats.org/officeDocument/2006/relationships/slideLayout" Target="../slideLayouts/slideLayout33.xml"/></Relationships>
</file>

<file path=ppt/slides/_rels/slide1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8" Type="http://schemas.openxmlformats.org/officeDocument/2006/relationships/image" Target="../media/image31.jpg"/><Relationship Id="rId3" Type="http://schemas.openxmlformats.org/officeDocument/2006/relationships/image" Target="../media/image2.png"/><Relationship Id="rId7" Type="http://schemas.openxmlformats.org/officeDocument/2006/relationships/hyperlink" Target="mailto:anelson@fielding.edu" TargetMode="External"/><Relationship Id="rId2" Type="http://schemas.openxmlformats.org/officeDocument/2006/relationships/image" Target="../media/image1.jpeg"/><Relationship Id="rId1" Type="http://schemas.openxmlformats.org/officeDocument/2006/relationships/slideLayout" Target="../slideLayouts/slideLayout1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844EE02A-F0F8-4A23-B21D-CF2066B65D3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8" name="Picture 17">
            <a:extLst>
              <a:ext uri="{FF2B5EF4-FFF2-40B4-BE49-F238E27FC236}">
                <a16:creationId xmlns:a16="http://schemas.microsoft.com/office/drawing/2014/main" id="{99F13062-7BB6-4A97-B661-CDE2EDEAE70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20" name="Oval 19">
            <a:extLst>
              <a:ext uri="{FF2B5EF4-FFF2-40B4-BE49-F238E27FC236}">
                <a16:creationId xmlns:a16="http://schemas.microsoft.com/office/drawing/2014/main" id="{44F3197D-248B-46C5-B6EE-003F4E0C6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22" name="Picture 21">
            <a:extLst>
              <a:ext uri="{FF2B5EF4-FFF2-40B4-BE49-F238E27FC236}">
                <a16:creationId xmlns:a16="http://schemas.microsoft.com/office/drawing/2014/main" id="{FFC3E649-106F-4B41-9FF5-327536E4CFB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4" name="Picture 23">
            <a:extLst>
              <a:ext uri="{FF2B5EF4-FFF2-40B4-BE49-F238E27FC236}">
                <a16:creationId xmlns:a16="http://schemas.microsoft.com/office/drawing/2014/main" id="{79F6731C-42C0-45DB-9F9A-B831CBEC518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6" name="Rectangle 25">
            <a:extLst>
              <a:ext uri="{FF2B5EF4-FFF2-40B4-BE49-F238E27FC236}">
                <a16:creationId xmlns:a16="http://schemas.microsoft.com/office/drawing/2014/main" id="{040549E2-C5A5-4ED5-80AB-070FEBDF53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28" name="Rectangle 27">
            <a:extLst>
              <a:ext uri="{FF2B5EF4-FFF2-40B4-BE49-F238E27FC236}">
                <a16:creationId xmlns:a16="http://schemas.microsoft.com/office/drawing/2014/main" id="{A4322390-8B58-46BE-88EB-D9FD30C08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9" name="Picture 2" descr="C:\Users\Annabelle\Pictures\figure 7.7.jpg">
            <a:extLst>
              <a:ext uri="{FF2B5EF4-FFF2-40B4-BE49-F238E27FC236}">
                <a16:creationId xmlns:a16="http://schemas.microsoft.com/office/drawing/2014/main" id="{A4CCD13C-A230-6CC7-1EA2-5331FDCE0E5F}"/>
              </a:ext>
            </a:extLst>
          </p:cNvPr>
          <p:cNvPicPr>
            <a:picLocks noChangeAspect="1" noChangeArrowheads="1"/>
          </p:cNvPicPr>
          <p:nvPr/>
        </p:nvPicPr>
        <p:blipFill>
          <a:blip r:embed="rId6" cstate="print">
            <a:alphaModFix amt="40000"/>
            <a:extLst>
              <a:ext uri="{28A0092B-C50C-407E-A947-70E740481C1C}">
                <a14:useLocalDpi xmlns:a14="http://schemas.microsoft.com/office/drawing/2010/main" val="0"/>
              </a:ext>
            </a:extLst>
          </a:blip>
          <a:srcRect l="38664" r="3912" b="-1"/>
          <a:stretch>
            <a:fillRect/>
          </a:stretch>
        </p:blipFill>
        <p:spPr bwMode="auto">
          <a:xfrm>
            <a:off x="20" y="10"/>
            <a:ext cx="4059916" cy="685799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E:\Archetype Imagination Figures\figure 6.46.jpg">
            <a:extLst>
              <a:ext uri="{FF2B5EF4-FFF2-40B4-BE49-F238E27FC236}">
                <a16:creationId xmlns:a16="http://schemas.microsoft.com/office/drawing/2014/main" id="{368A543B-45C2-9F1B-C76F-EA4185065069}"/>
              </a:ext>
            </a:extLst>
          </p:cNvPr>
          <p:cNvPicPr>
            <a:picLocks noGrp="1" noChangeAspect="1" noChangeArrowheads="1"/>
          </p:cNvPicPr>
          <p:nvPr>
            <p:ph type="pic" sz="quarter" idx="15"/>
          </p:nvPr>
        </p:nvPicPr>
        <p:blipFill>
          <a:blip r:embed="rId7" cstate="print">
            <a:alphaModFix amt="40000"/>
            <a:extLst>
              <a:ext uri="{28A0092B-C50C-407E-A947-70E740481C1C}">
                <a14:useLocalDpi xmlns:a14="http://schemas.microsoft.com/office/drawing/2010/main" val="0"/>
              </a:ext>
            </a:extLst>
          </a:blip>
          <a:srcRect l="17842" r="18981"/>
          <a:stretch>
            <a:fillRect/>
          </a:stretch>
        </p:blipFill>
        <p:spPr bwMode="auto">
          <a:xfrm>
            <a:off x="4059937" y="-1"/>
            <a:ext cx="4061902"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E:\Archetype Imagination Figures\figure 6.14.jpg">
            <a:extLst>
              <a:ext uri="{FF2B5EF4-FFF2-40B4-BE49-F238E27FC236}">
                <a16:creationId xmlns:a16="http://schemas.microsoft.com/office/drawing/2014/main" id="{E9B66625-4B3A-216E-1FA3-05818861CDAB}"/>
              </a:ext>
            </a:extLst>
          </p:cNvPr>
          <p:cNvPicPr>
            <a:picLocks noChangeAspect="1" noChangeArrowheads="1"/>
          </p:cNvPicPr>
          <p:nvPr/>
        </p:nvPicPr>
        <p:blipFill>
          <a:blip r:embed="rId8" cstate="print">
            <a:alphaModFix amt="40000"/>
            <a:extLst>
              <a:ext uri="{28A0092B-C50C-407E-A947-70E740481C1C}">
                <a14:useLocalDpi xmlns:a14="http://schemas.microsoft.com/office/drawing/2010/main" val="0"/>
              </a:ext>
            </a:extLst>
          </a:blip>
          <a:srcRect r="10977"/>
          <a:stretch>
            <a:fillRect/>
          </a:stretch>
        </p:blipFill>
        <p:spPr bwMode="auto">
          <a:xfrm>
            <a:off x="8121839" y="9641"/>
            <a:ext cx="4059936"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7CC449C-BB10-4692-6AD9-53113114E3A5}"/>
              </a:ext>
            </a:extLst>
          </p:cNvPr>
          <p:cNvSpPr>
            <a:spLocks noGrp="1"/>
          </p:cNvSpPr>
          <p:nvPr>
            <p:ph type="ctrTitle"/>
          </p:nvPr>
        </p:nvSpPr>
        <p:spPr>
          <a:xfrm>
            <a:off x="1154955" y="1447800"/>
            <a:ext cx="8825658" cy="3329581"/>
          </a:xfrm>
        </p:spPr>
        <p:txBody>
          <a:bodyPr vert="horz" lIns="91440" tIns="45720" rIns="91440" bIns="45720" rtlCol="0" anchor="b">
            <a:normAutofit/>
          </a:bodyPr>
          <a:lstStyle/>
          <a:p>
            <a:r>
              <a:rPr lang="en-US" sz="7200">
                <a:solidFill>
                  <a:schemeClr val="tx1"/>
                </a:solidFill>
              </a:rPr>
              <a:t>Wisdom</a:t>
            </a:r>
          </a:p>
        </p:txBody>
      </p:sp>
      <p:sp>
        <p:nvSpPr>
          <p:cNvPr id="3" name="Subtitle 2">
            <a:extLst>
              <a:ext uri="{FF2B5EF4-FFF2-40B4-BE49-F238E27FC236}">
                <a16:creationId xmlns:a16="http://schemas.microsoft.com/office/drawing/2014/main" id="{F158F199-38E1-40F5-A7FA-C05CE90BE109}"/>
              </a:ext>
            </a:extLst>
          </p:cNvPr>
          <p:cNvSpPr>
            <a:spLocks noGrp="1"/>
          </p:cNvSpPr>
          <p:nvPr>
            <p:ph type="subTitle" idx="1"/>
          </p:nvPr>
        </p:nvSpPr>
        <p:spPr>
          <a:xfrm>
            <a:off x="1154955" y="4777380"/>
            <a:ext cx="8825658" cy="861420"/>
          </a:xfrm>
        </p:spPr>
        <p:txBody>
          <a:bodyPr vert="horz" lIns="91440" tIns="45720" rIns="91440" bIns="45720" rtlCol="0" anchor="t">
            <a:normAutofit/>
          </a:bodyPr>
          <a:lstStyle/>
          <a:p>
            <a:pPr>
              <a:lnSpc>
                <a:spcPct val="100000"/>
              </a:lnSpc>
            </a:pPr>
            <a:r>
              <a:rPr lang="en-US" sz="1600" cap="all">
                <a:effectLst/>
              </a:rPr>
              <a:t>Wisdom is a function of deep insight into, and mature understanding of, the central existential issues of life, together with practical skill in responding to these issues in ways that enhance the deep wellbeing (Walsh 110).</a:t>
            </a:r>
          </a:p>
          <a:p>
            <a:pPr>
              <a:lnSpc>
                <a:spcPct val="100000"/>
              </a:lnSpc>
            </a:pPr>
            <a:endParaRPr lang="en-US" sz="1600" cap="all"/>
          </a:p>
        </p:txBody>
      </p:sp>
      <p:sp>
        <p:nvSpPr>
          <p:cNvPr id="5" name="Slide Number Placeholder 4">
            <a:extLst>
              <a:ext uri="{FF2B5EF4-FFF2-40B4-BE49-F238E27FC236}">
                <a16:creationId xmlns:a16="http://schemas.microsoft.com/office/drawing/2014/main" id="{0BC96D73-DD39-C183-71E7-4CDA4358339F}"/>
              </a:ext>
            </a:extLst>
          </p:cNvPr>
          <p:cNvSpPr>
            <a:spLocks noGrp="1"/>
          </p:cNvSpPr>
          <p:nvPr>
            <p:ph type="sldNum" sz="quarter" idx="12"/>
          </p:nvPr>
        </p:nvSpPr>
        <p:spPr>
          <a:xfrm>
            <a:off x="10352540" y="295729"/>
            <a:ext cx="838199" cy="767687"/>
          </a:xfrm>
        </p:spPr>
        <p:txBody>
          <a:bodyPr vert="horz" lIns="91440" tIns="45720" rIns="91440" bIns="45720" rtlCol="0" anchor="b">
            <a:normAutofit/>
          </a:bodyPr>
          <a:lstStyle/>
          <a:p>
            <a:pPr marR="0" lvl="0" indent="0" fontAlgn="auto">
              <a:spcBef>
                <a:spcPts val="0"/>
              </a:spcBef>
              <a:spcAft>
                <a:spcPts val="0"/>
              </a:spcAft>
              <a:buClrTx/>
              <a:buSzTx/>
              <a:buFontTx/>
              <a:buNone/>
              <a:tabLst/>
              <a:defRPr/>
            </a:pPr>
            <a:endParaRPr kumimoji="0" lang="en-US" u="none" strike="noStrike" cap="none" spc="0" normalizeH="0" baseline="0" noProof="0" dirty="0">
              <a:ln>
                <a:noFill/>
              </a:ln>
              <a:solidFill>
                <a:prstClr val="white"/>
              </a:solidFill>
              <a:effectLst/>
              <a:uLnTx/>
              <a:uFillTx/>
            </a:endParaRPr>
          </a:p>
        </p:txBody>
      </p:sp>
      <p:sp>
        <p:nvSpPr>
          <p:cNvPr id="4" name="Footer Placeholder 3">
            <a:extLst>
              <a:ext uri="{FF2B5EF4-FFF2-40B4-BE49-F238E27FC236}">
                <a16:creationId xmlns:a16="http://schemas.microsoft.com/office/drawing/2014/main" id="{D078D786-2B39-3A35-EC8D-8C48A872809D}"/>
              </a:ext>
            </a:extLst>
          </p:cNvPr>
          <p:cNvSpPr>
            <a:spLocks noGrp="1"/>
          </p:cNvSpPr>
          <p:nvPr>
            <p:ph type="ftr" sz="quarter" idx="11"/>
          </p:nvPr>
        </p:nvSpPr>
        <p:spPr>
          <a:xfrm rot="5400000">
            <a:off x="8951573" y="3225297"/>
            <a:ext cx="3859795" cy="304801"/>
          </a:xfrm>
        </p:spPr>
        <p:txBody>
          <a:bodyPr vert="horz" lIns="91440" tIns="45720" rIns="91440" bIns="45720" rtlCol="0" anchor="b">
            <a:normAutofit/>
          </a:bodyPr>
          <a:lstStyle/>
          <a:p>
            <a:pPr marR="0" lvl="0" indent="0" fontAlgn="auto">
              <a:spcBef>
                <a:spcPts val="0"/>
              </a:spcBef>
              <a:spcAft>
                <a:spcPts val="0"/>
              </a:spcAft>
              <a:buClrTx/>
              <a:buSzTx/>
              <a:buFontTx/>
              <a:buNone/>
              <a:tabLst/>
              <a:defRPr/>
            </a:pPr>
            <a:endParaRPr kumimoji="0" lang="en-US" b="0" i="0" u="none" strike="noStrike" kern="1200" cap="none" spc="0" normalizeH="0" baseline="0" noProof="0" dirty="0">
              <a:ln>
                <a:noFill/>
              </a:ln>
              <a:solidFill>
                <a:prstClr val="white"/>
              </a:solidFill>
              <a:effectLst/>
              <a:uLnTx/>
              <a:uFillTx/>
              <a:latin typeface="+mn-lt"/>
              <a:ea typeface="+mn-ea"/>
              <a:cs typeface="+mn-cs"/>
            </a:endParaRPr>
          </a:p>
        </p:txBody>
      </p:sp>
    </p:spTree>
    <p:extLst>
      <p:ext uri="{BB962C8B-B14F-4D97-AF65-F5344CB8AC3E}">
        <p14:creationId xmlns:p14="http://schemas.microsoft.com/office/powerpoint/2010/main" val="1016137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9968B-2619-4F71-AB00-4C493E120805}"/>
              </a:ext>
            </a:extLst>
          </p:cNvPr>
          <p:cNvSpPr>
            <a:spLocks noGrp="1"/>
          </p:cNvSpPr>
          <p:nvPr>
            <p:ph type="title"/>
          </p:nvPr>
        </p:nvSpPr>
        <p:spPr>
          <a:xfrm>
            <a:off x="5061460" y="1465064"/>
            <a:ext cx="5918072" cy="1919678"/>
          </a:xfrm>
        </p:spPr>
        <p:txBody>
          <a:bodyPr vert="horz" lIns="0" tIns="0" rIns="0" bIns="0" rtlCol="0" anchor="b" anchorCtr="0">
            <a:normAutofit fontScale="90000"/>
          </a:bodyPr>
          <a:lstStyle/>
          <a:p>
            <a:pPr>
              <a:lnSpc>
                <a:spcPct val="100000"/>
              </a:lnSpc>
            </a:pPr>
            <a:r>
              <a:rPr lang="en-US" dirty="0"/>
              <a:t>Archetypal </a:t>
            </a:r>
            <a:br>
              <a:rPr lang="en-US" dirty="0"/>
            </a:br>
            <a:r>
              <a:rPr lang="en-US" dirty="0"/>
              <a:t>Identification: Patterns of Wellness and Wisdom </a:t>
            </a:r>
            <a:br>
              <a:rPr lang="en-US" dirty="0"/>
            </a:br>
            <a:r>
              <a:rPr lang="en-US" sz="2000" dirty="0"/>
              <a:t>Myths, Archetypes &amp; Symbols</a:t>
            </a:r>
            <a:br>
              <a:rPr lang="en-US" sz="2000" dirty="0"/>
            </a:br>
            <a:r>
              <a:rPr lang="en-US" sz="2000" dirty="0"/>
              <a:t>27-28 Sep, 2025, Birkbeck, University of London</a:t>
            </a:r>
            <a:endParaRPr lang="en-US" sz="2000" b="1" i="0" kern="1200" cap="all" spc="0" baseline="0" dirty="0">
              <a:latin typeface="+mj-lt"/>
              <a:ea typeface="+mj-ea"/>
              <a:cs typeface="+mj-cs"/>
            </a:endParaRPr>
          </a:p>
        </p:txBody>
      </p:sp>
      <p:pic>
        <p:nvPicPr>
          <p:cNvPr id="5" name="Picture 4" descr="A person smiling at the camera&#10;&#10;AI-generated content may be incorrect.">
            <a:extLst>
              <a:ext uri="{FF2B5EF4-FFF2-40B4-BE49-F238E27FC236}">
                <a16:creationId xmlns:a16="http://schemas.microsoft.com/office/drawing/2014/main" id="{510B52EC-B7A3-614A-3730-1297C9ED0D01}"/>
              </a:ext>
            </a:extLst>
          </p:cNvPr>
          <p:cNvPicPr>
            <a:picLocks noChangeAspect="1"/>
          </p:cNvPicPr>
          <p:nvPr/>
        </p:nvPicPr>
        <p:blipFill>
          <a:blip r:embed="rId3"/>
          <a:srcRect r="1" b="1"/>
          <a:stretch/>
        </p:blipFill>
        <p:spPr>
          <a:xfrm>
            <a:off x="3381022" y="2718671"/>
            <a:ext cx="3707972" cy="3707971"/>
          </a:xfrm>
          <a:custGeom>
            <a:avLst/>
            <a:gdLst>
              <a:gd name="connsiteX0" fmla="*/ 1853986 w 3707972"/>
              <a:gd name="connsiteY0" fmla="*/ 0 h 3707971"/>
              <a:gd name="connsiteX1" fmla="*/ 3707972 w 3707972"/>
              <a:gd name="connsiteY1" fmla="*/ 1853986 h 3707971"/>
              <a:gd name="connsiteX2" fmla="*/ 2043545 w 3707972"/>
              <a:gd name="connsiteY2" fmla="*/ 3698400 h 3707971"/>
              <a:gd name="connsiteX3" fmla="*/ 1854006 w 3707972"/>
              <a:gd name="connsiteY3" fmla="*/ 3707971 h 3707971"/>
              <a:gd name="connsiteX4" fmla="*/ 1853966 w 3707972"/>
              <a:gd name="connsiteY4" fmla="*/ 3707971 h 3707971"/>
              <a:gd name="connsiteX5" fmla="*/ 1664427 w 3707972"/>
              <a:gd name="connsiteY5" fmla="*/ 3698400 h 3707971"/>
              <a:gd name="connsiteX6" fmla="*/ 0 w 3707972"/>
              <a:gd name="connsiteY6" fmla="*/ 1853986 h 3707971"/>
              <a:gd name="connsiteX7" fmla="*/ 1853986 w 3707972"/>
              <a:gd name="connsiteY7" fmla="*/ 0 h 3707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07972" h="3707971">
                <a:moveTo>
                  <a:pt x="1853986" y="0"/>
                </a:moveTo>
                <a:cubicBezTo>
                  <a:pt x="2877914" y="0"/>
                  <a:pt x="3707972" y="830058"/>
                  <a:pt x="3707972" y="1853986"/>
                </a:cubicBezTo>
                <a:cubicBezTo>
                  <a:pt x="3707972" y="2813919"/>
                  <a:pt x="2978429" y="3603458"/>
                  <a:pt x="2043545" y="3698400"/>
                </a:cubicBezTo>
                <a:lnTo>
                  <a:pt x="1854006" y="3707971"/>
                </a:lnTo>
                <a:lnTo>
                  <a:pt x="1853966" y="3707971"/>
                </a:lnTo>
                <a:lnTo>
                  <a:pt x="1664427" y="3698400"/>
                </a:lnTo>
                <a:cubicBezTo>
                  <a:pt x="729543" y="3603458"/>
                  <a:pt x="0" y="2813919"/>
                  <a:pt x="0" y="1853986"/>
                </a:cubicBezTo>
                <a:cubicBezTo>
                  <a:pt x="0" y="830058"/>
                  <a:pt x="830058" y="0"/>
                  <a:pt x="1853986" y="0"/>
                </a:cubicBezTo>
                <a:close/>
              </a:path>
            </a:pathLst>
          </a:custGeom>
          <a:noFill/>
        </p:spPr>
      </p:pic>
      <p:sp>
        <p:nvSpPr>
          <p:cNvPr id="3" name="TextBox 2">
            <a:extLst>
              <a:ext uri="{FF2B5EF4-FFF2-40B4-BE49-F238E27FC236}">
                <a16:creationId xmlns:a16="http://schemas.microsoft.com/office/drawing/2014/main" id="{30CDF296-CB56-9C9E-84CA-755880508971}"/>
              </a:ext>
            </a:extLst>
          </p:cNvPr>
          <p:cNvSpPr txBox="1"/>
          <p:nvPr/>
        </p:nvSpPr>
        <p:spPr>
          <a:xfrm>
            <a:off x="5235008" y="3428999"/>
            <a:ext cx="5918068" cy="2997643"/>
          </a:xfrm>
          <a:prstGeom prst="rect">
            <a:avLst/>
          </a:prstGeom>
        </p:spPr>
        <p:txBody>
          <a:bodyPr vert="horz" lIns="0" tIns="0" rIns="0" bIns="0" rtlCol="0">
            <a:normAutofit fontScale="92500" lnSpcReduction="10000"/>
          </a:bodyPr>
          <a:lstStyle/>
          <a:p>
            <a:pPr marL="0" marR="0" lvl="0" indent="0" algn="r" defTabSz="914400" rtl="0" eaLnBrk="1" fontAlgn="auto" latinLnBrk="0" hangingPunct="1">
              <a:lnSpc>
                <a:spcPct val="90000"/>
              </a:lnSpc>
              <a:spcBef>
                <a:spcPts val="120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Univers"/>
                <a:ea typeface="+mn-ea"/>
                <a:cs typeface="+mn-cs"/>
              </a:rPr>
              <a:t>Annabelle Nelson, PhD Professor</a:t>
            </a:r>
          </a:p>
          <a:p>
            <a:pPr marL="0" marR="0" lvl="0" indent="0" algn="r" defTabSz="914400" rtl="0" eaLnBrk="1" fontAlgn="auto" latinLnBrk="0" hangingPunct="1">
              <a:lnSpc>
                <a:spcPct val="90000"/>
              </a:lnSpc>
              <a:spcBef>
                <a:spcPts val="120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Univers"/>
                <a:ea typeface="+mn-ea"/>
                <a:cs typeface="+mn-cs"/>
              </a:rPr>
              <a:t>Fielding Graduate </a:t>
            </a:r>
            <a:r>
              <a:rPr kumimoji="0" lang="en-US" sz="2400" b="0" i="0" u="none" strike="noStrike" kern="1200" cap="none" spc="0" normalizeH="0" baseline="0" noProof="0" dirty="0" err="1">
                <a:ln>
                  <a:noFill/>
                </a:ln>
                <a:solidFill>
                  <a:prstClr val="white"/>
                </a:solidFill>
                <a:effectLst/>
                <a:uLnTx/>
                <a:uFillTx/>
                <a:latin typeface="Univers"/>
                <a:ea typeface="+mn-ea"/>
                <a:cs typeface="+mn-cs"/>
              </a:rPr>
              <a:t>Universit</a:t>
            </a:r>
            <a:r>
              <a:rPr kumimoji="0" lang="en-US" sz="2400" b="0" i="0" u="none" strike="noStrike" kern="1200" cap="none" spc="0" normalizeH="0" baseline="0" noProof="0" dirty="0">
                <a:ln>
                  <a:noFill/>
                </a:ln>
                <a:solidFill>
                  <a:prstClr val="white"/>
                </a:solidFill>
                <a:effectLst/>
                <a:uLnTx/>
                <a:uFillTx/>
                <a:latin typeface="Univers"/>
                <a:ea typeface="+mn-ea"/>
                <a:cs typeface="+mn-cs"/>
              </a:rPr>
              <a:t>y, USA</a:t>
            </a:r>
          </a:p>
          <a:p>
            <a:pPr marL="0" marR="0" lvl="0" indent="0" algn="r" defTabSz="914400" rtl="0" eaLnBrk="1" fontAlgn="auto" latinLnBrk="0" hangingPunct="1">
              <a:lnSpc>
                <a:spcPct val="90000"/>
              </a:lnSpc>
              <a:spcBef>
                <a:spcPts val="120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Univers"/>
                <a:ea typeface="+mn-ea"/>
                <a:cs typeface="+mn-cs"/>
              </a:rPr>
              <a:t>Human and Organizational Development</a:t>
            </a:r>
          </a:p>
          <a:p>
            <a:pPr marL="0" marR="0" lvl="0" indent="0" algn="r" defTabSz="914400" rtl="0" eaLnBrk="1" fontAlgn="auto" latinLnBrk="0" hangingPunct="1">
              <a:lnSpc>
                <a:spcPct val="90000"/>
              </a:lnSpc>
              <a:spcBef>
                <a:spcPts val="1200"/>
              </a:spcBef>
              <a:spcAft>
                <a:spcPts val="0"/>
              </a:spcAft>
              <a:buClrTx/>
              <a:buSzTx/>
              <a:buFontTx/>
              <a:buNone/>
              <a:tabLst/>
              <a:defRPr/>
            </a:pPr>
            <a:r>
              <a:rPr kumimoji="0" lang="en-US" sz="1800" b="0" i="0" u="none" strike="noStrike" kern="1200" cap="none" spc="0" normalizeH="0" baseline="0" noProof="0" dirty="0">
                <a:ln>
                  <a:noFill/>
                </a:ln>
                <a:solidFill>
                  <a:srgbClr val="F2F0FF"/>
                </a:solidFill>
                <a:effectLst/>
                <a:uLnTx/>
                <a:uFillTx/>
                <a:latin typeface="Univers"/>
                <a:ea typeface="+mn-ea"/>
                <a:cs typeface="+mn-cs"/>
              </a:rPr>
              <a:t>Nelson, A. L. (2024).The heroine archetype </a:t>
            </a:r>
            <a:r>
              <a:rPr kumimoji="0" lang="en-US" sz="1800" b="0" i="1" u="none" strike="noStrike" kern="1200" cap="none" spc="0" normalizeH="0" baseline="0" noProof="0" dirty="0">
                <a:ln>
                  <a:noFill/>
                </a:ln>
                <a:solidFill>
                  <a:srgbClr val="F2F0FF"/>
                </a:solidFill>
                <a:effectLst/>
                <a:uLnTx/>
                <a:uFillTx/>
                <a:latin typeface="Univers"/>
                <a:ea typeface="+mn-ea"/>
                <a:cs typeface="+mn-cs"/>
              </a:rPr>
              <a:t>Heroism Science</a:t>
            </a:r>
            <a:r>
              <a:rPr kumimoji="0" lang="en-US" sz="1800" b="0" i="0" u="none" strike="noStrike" kern="1200" cap="none" spc="0" normalizeH="0" baseline="0" noProof="0" dirty="0">
                <a:ln>
                  <a:noFill/>
                </a:ln>
                <a:solidFill>
                  <a:srgbClr val="F2F0FF"/>
                </a:solidFill>
                <a:effectLst/>
                <a:uLnTx/>
                <a:uFillTx/>
                <a:latin typeface="Univers"/>
                <a:ea typeface="+mn-ea"/>
                <a:cs typeface="+mn-cs"/>
              </a:rPr>
              <a:t>: Vol. 9: </a:t>
            </a:r>
            <a:r>
              <a:rPr kumimoji="0" lang="en-US" sz="1800" b="0" i="0" u="none" strike="noStrike" kern="1200" cap="none" spc="0" normalizeH="0" baseline="0" noProof="0" dirty="0" err="1">
                <a:ln>
                  <a:noFill/>
                </a:ln>
                <a:solidFill>
                  <a:srgbClr val="F2F0FF"/>
                </a:solidFill>
                <a:effectLst/>
                <a:uLnTx/>
                <a:uFillTx/>
                <a:latin typeface="Univers"/>
                <a:ea typeface="+mn-ea"/>
                <a:cs typeface="+mn-cs"/>
              </a:rPr>
              <a:t>Iss</a:t>
            </a:r>
            <a:r>
              <a:rPr kumimoji="0" lang="en-US" sz="1800" b="0" i="0" u="none" strike="noStrike" kern="1200" cap="none" spc="0" normalizeH="0" baseline="0" noProof="0" dirty="0">
                <a:ln>
                  <a:noFill/>
                </a:ln>
                <a:solidFill>
                  <a:srgbClr val="F2F0FF"/>
                </a:solidFill>
                <a:effectLst/>
                <a:uLnTx/>
                <a:uFillTx/>
                <a:latin typeface="Univers"/>
                <a:ea typeface="+mn-ea"/>
                <a:cs typeface="+mn-cs"/>
              </a:rPr>
              <a:t>. 1, Article 9</a:t>
            </a:r>
          </a:p>
          <a:p>
            <a:pPr marL="0" marR="0" lvl="0" indent="0" algn="r" defTabSz="914400" rtl="0" eaLnBrk="1" fontAlgn="auto" latinLnBrk="0" hangingPunct="1">
              <a:lnSpc>
                <a:spcPct val="90000"/>
              </a:lnSpc>
              <a:spcBef>
                <a:spcPts val="120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Univers"/>
                <a:ea typeface="+mn-ea"/>
                <a:cs typeface="+mn-cs"/>
              </a:rPr>
              <a:t>Nelson, A. (2014</a:t>
            </a:r>
            <a:r>
              <a:rPr kumimoji="0" lang="en-US" sz="1800" b="0" i="1" u="none" strike="noStrike" kern="1200" cap="none" spc="0" normalizeH="0" baseline="0" noProof="0" dirty="0">
                <a:ln>
                  <a:noFill/>
                </a:ln>
                <a:solidFill>
                  <a:prstClr val="white"/>
                </a:solidFill>
                <a:effectLst/>
                <a:uLnTx/>
                <a:uFillTx/>
                <a:latin typeface="Univers"/>
                <a:ea typeface="+mn-ea"/>
                <a:cs typeface="+mn-cs"/>
              </a:rPr>
              <a:t>). Archetypal imagery and the spiritual self.  </a:t>
            </a:r>
            <a:r>
              <a:rPr kumimoji="0" lang="en-US" sz="1800" b="0" i="0" u="none" strike="noStrike" kern="1200" cap="none" spc="0" normalizeH="0" baseline="0" noProof="0" dirty="0">
                <a:ln>
                  <a:noFill/>
                </a:ln>
                <a:solidFill>
                  <a:prstClr val="white"/>
                </a:solidFill>
                <a:effectLst/>
                <a:uLnTx/>
                <a:uFillTx/>
                <a:latin typeface="Univers"/>
                <a:ea typeface="+mn-ea"/>
                <a:cs typeface="+mn-cs"/>
              </a:rPr>
              <a:t>(2014) Singing Dragon</a:t>
            </a:r>
          </a:p>
          <a:p>
            <a:pPr marL="0" marR="0" lvl="0" indent="0" algn="r" defTabSz="914400" rtl="0" eaLnBrk="1" fontAlgn="auto" latinLnBrk="0" hangingPunct="1">
              <a:lnSpc>
                <a:spcPct val="90000"/>
              </a:lnSpc>
              <a:spcBef>
                <a:spcPts val="1200"/>
              </a:spcBef>
              <a:spcAft>
                <a:spcPts val="0"/>
              </a:spcAft>
              <a:buClrTx/>
              <a:buSzTx/>
              <a:buFontTx/>
              <a:buNone/>
              <a:tabLst/>
              <a:defRPr/>
            </a:pPr>
            <a:r>
              <a:rPr kumimoji="0" lang="en-US" sz="1600" b="0" i="1" u="none" strike="noStrike" kern="1200" cap="none" spc="0" normalizeH="0" baseline="0" noProof="0" dirty="0">
                <a:ln>
                  <a:noFill/>
                </a:ln>
                <a:solidFill>
                  <a:prstClr val="white"/>
                </a:solidFill>
                <a:effectLst/>
                <a:uLnTx/>
                <a:uFillTx/>
                <a:latin typeface="Univers"/>
                <a:ea typeface="+mn-ea"/>
                <a:cs typeface="+mn-cs"/>
              </a:rPr>
              <a:t>A special thanks to Dr. Chuk-Yim Stephen Chiang and his gift to the Rosenthal-Nelson-Appelbaum Fun</a:t>
            </a:r>
            <a:r>
              <a:rPr lang="en-US" sz="1600" i="1" dirty="0">
                <a:solidFill>
                  <a:prstClr val="white"/>
                </a:solidFill>
                <a:latin typeface="Univers"/>
              </a:rPr>
              <a:t>d and to Research Assistants Suji Venkataraman &amp; Steven Bond</a:t>
            </a:r>
            <a:endParaRPr kumimoji="0" lang="en-US" sz="1600" b="0" i="1" u="none" strike="noStrike" kern="1200" cap="none" spc="0" normalizeH="0" baseline="0" noProof="0" dirty="0">
              <a:ln>
                <a:noFill/>
              </a:ln>
              <a:solidFill>
                <a:prstClr val="white"/>
              </a:solidFill>
              <a:effectLst/>
              <a:uLnTx/>
              <a:uFillTx/>
              <a:latin typeface="Univers"/>
              <a:ea typeface="+mn-ea"/>
              <a:cs typeface="+mn-cs"/>
            </a:endParaRPr>
          </a:p>
          <a:p>
            <a:pPr marL="0" marR="0" lvl="0" indent="0" algn="r" defTabSz="914400" rtl="0" eaLnBrk="1" fontAlgn="auto" latinLnBrk="0" hangingPunct="1">
              <a:lnSpc>
                <a:spcPct val="90000"/>
              </a:lnSpc>
              <a:spcBef>
                <a:spcPts val="120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Univers"/>
              <a:ea typeface="+mn-ea"/>
              <a:cs typeface="+mn-cs"/>
            </a:endParaRPr>
          </a:p>
          <a:p>
            <a:pPr marL="0" marR="0" lvl="0" indent="0" algn="r" defTabSz="914400" rtl="0" eaLnBrk="1" fontAlgn="auto" latinLnBrk="0" hangingPunct="1">
              <a:lnSpc>
                <a:spcPct val="90000"/>
              </a:lnSpc>
              <a:spcBef>
                <a:spcPts val="120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Univers"/>
              <a:ea typeface="+mn-ea"/>
              <a:cs typeface="+mn-cs"/>
            </a:endParaRPr>
          </a:p>
        </p:txBody>
      </p:sp>
      <p:pic>
        <p:nvPicPr>
          <p:cNvPr id="4" name="Picture 3">
            <a:extLst>
              <a:ext uri="{FF2B5EF4-FFF2-40B4-BE49-F238E27FC236}">
                <a16:creationId xmlns:a16="http://schemas.microsoft.com/office/drawing/2014/main" id="{144D4236-DE2C-44CF-D31D-B9E711D5DD1A}"/>
              </a:ext>
            </a:extLst>
          </p:cNvPr>
          <p:cNvPicPr>
            <a:picLocks noChangeAspect="1"/>
          </p:cNvPicPr>
          <p:nvPr/>
        </p:nvPicPr>
        <p:blipFill>
          <a:blip r:embed="rId4"/>
          <a:stretch>
            <a:fillRect/>
          </a:stretch>
        </p:blipFill>
        <p:spPr>
          <a:xfrm>
            <a:off x="988060" y="1465064"/>
            <a:ext cx="3009900" cy="4232671"/>
          </a:xfrm>
          <a:prstGeom prst="rect">
            <a:avLst/>
          </a:prstGeom>
        </p:spPr>
      </p:pic>
    </p:spTree>
    <p:extLst>
      <p:ext uri="{BB962C8B-B14F-4D97-AF65-F5344CB8AC3E}">
        <p14:creationId xmlns:p14="http://schemas.microsoft.com/office/powerpoint/2010/main" val="29554030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56B7CCEB-D197-F78B-B874-31130EA7ABCB}"/>
              </a:ext>
            </a:extLst>
          </p:cNvPr>
          <p:cNvSpPr>
            <a:spLocks noGrp="1"/>
          </p:cNvSpPr>
          <p:nvPr>
            <p:ph type="title"/>
          </p:nvPr>
        </p:nvSpPr>
        <p:spPr>
          <a:xfrm>
            <a:off x="6915572" y="685800"/>
            <a:ext cx="4754880" cy="5670550"/>
          </a:xfrm>
        </p:spPr>
        <p:txBody>
          <a:bodyPr anchor="ctr">
            <a:normAutofit/>
          </a:bodyPr>
          <a:lstStyle/>
          <a:p>
            <a:r>
              <a:rPr lang="en-US" dirty="0"/>
              <a:t>Finding the Self: Wellness for the Self and Community</a:t>
            </a:r>
            <a:br>
              <a:rPr lang="en-US" dirty="0"/>
            </a:br>
            <a:r>
              <a:rPr lang="en-US" sz="2000" dirty="0"/>
              <a:t>transforming consciousness to spaciousness (awareness of the Self) creates a state of wellness &amp; Wisdom that emanates to Others</a:t>
            </a:r>
            <a:endParaRPr lang="en-US" dirty="0"/>
          </a:p>
        </p:txBody>
      </p:sp>
      <p:pic>
        <p:nvPicPr>
          <p:cNvPr id="2" name="Picture 1">
            <a:extLst>
              <a:ext uri="{FF2B5EF4-FFF2-40B4-BE49-F238E27FC236}">
                <a16:creationId xmlns:a16="http://schemas.microsoft.com/office/drawing/2014/main" id="{2CF62CFE-FC49-93D2-E144-39F24AAD850E}"/>
              </a:ext>
            </a:extLst>
          </p:cNvPr>
          <p:cNvPicPr>
            <a:picLocks noChangeAspect="1"/>
          </p:cNvPicPr>
          <p:nvPr/>
        </p:nvPicPr>
        <p:blipFill>
          <a:blip r:embed="rId2"/>
          <a:stretch>
            <a:fillRect/>
          </a:stretch>
        </p:blipFill>
        <p:spPr>
          <a:xfrm>
            <a:off x="1371272" y="1335220"/>
            <a:ext cx="2056235" cy="1895475"/>
          </a:xfrm>
          <a:prstGeom prst="rect">
            <a:avLst/>
          </a:prstGeom>
          <a:noFill/>
        </p:spPr>
      </p:pic>
      <p:pic>
        <p:nvPicPr>
          <p:cNvPr id="14" name="Picture 13" descr="A diagram of a person's process&#10;&#10;AI-generated content may be incorrect.">
            <a:extLst>
              <a:ext uri="{FF2B5EF4-FFF2-40B4-BE49-F238E27FC236}">
                <a16:creationId xmlns:a16="http://schemas.microsoft.com/office/drawing/2014/main" id="{A81B4451-BCF5-092B-C62E-43B3A8F4A6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0670" y="3357792"/>
            <a:ext cx="4046907" cy="2357324"/>
          </a:xfrm>
          <a:prstGeom prst="rect">
            <a:avLst/>
          </a:prstGeom>
          <a:noFill/>
        </p:spPr>
      </p:pic>
    </p:spTree>
    <p:extLst>
      <p:ext uri="{BB962C8B-B14F-4D97-AF65-F5344CB8AC3E}">
        <p14:creationId xmlns:p14="http://schemas.microsoft.com/office/powerpoint/2010/main" val="26389126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36" name="Picture 35">
            <a:extLst>
              <a:ext uri="{FF2B5EF4-FFF2-40B4-BE49-F238E27FC236}">
                <a16:creationId xmlns:a16="http://schemas.microsoft.com/office/drawing/2014/main" id="{412E3267-7ABE-412B-8580-47EC0D1F61F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38" name="Picture 37">
            <a:extLst>
              <a:ext uri="{FF2B5EF4-FFF2-40B4-BE49-F238E27FC236}">
                <a16:creationId xmlns:a16="http://schemas.microsoft.com/office/drawing/2014/main" id="{20B62C5A-2250-4380-AB23-DB87446CCED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40" name="Oval 39">
            <a:extLst>
              <a:ext uri="{FF2B5EF4-FFF2-40B4-BE49-F238E27FC236}">
                <a16:creationId xmlns:a16="http://schemas.microsoft.com/office/drawing/2014/main" id="{D42CF425-7213-4F89-B0FF-4C2BDDD9C6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42" name="Picture 41">
            <a:extLst>
              <a:ext uri="{FF2B5EF4-FFF2-40B4-BE49-F238E27FC236}">
                <a16:creationId xmlns:a16="http://schemas.microsoft.com/office/drawing/2014/main" id="{D35DA97D-88F8-4249-B650-4FC9FD50A38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44" name="Picture 43">
            <a:extLst>
              <a:ext uri="{FF2B5EF4-FFF2-40B4-BE49-F238E27FC236}">
                <a16:creationId xmlns:a16="http://schemas.microsoft.com/office/drawing/2014/main" id="{43F38673-6E30-4BAE-AC67-0B283EBF42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46" name="Rectangle 45">
            <a:extLst>
              <a:ext uri="{FF2B5EF4-FFF2-40B4-BE49-F238E27FC236}">
                <a16:creationId xmlns:a16="http://schemas.microsoft.com/office/drawing/2014/main" id="{202A25CB-1ED1-4C87-AB49-8D3BC684D1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8" name="Freeform: Shape 47">
            <a:extLst>
              <a:ext uri="{FF2B5EF4-FFF2-40B4-BE49-F238E27FC236}">
                <a16:creationId xmlns:a16="http://schemas.microsoft.com/office/drawing/2014/main" id="{7D9681AB-65CF-47E9-9FA3-7B05D63499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270819" y="-63600"/>
            <a:ext cx="6858001" cy="6985200"/>
          </a:xfrm>
          <a:custGeom>
            <a:avLst/>
            <a:gdLst>
              <a:gd name="connsiteX0" fmla="*/ 6858001 w 6858001"/>
              <a:gd name="connsiteY0" fmla="*/ 1177 h 6985200"/>
              <a:gd name="connsiteX1" fmla="*/ 6858001 w 6858001"/>
              <a:gd name="connsiteY1" fmla="*/ 1344715 h 6985200"/>
              <a:gd name="connsiteX2" fmla="*/ 6858000 w 6858001"/>
              <a:gd name="connsiteY2" fmla="*/ 1344715 h 6985200"/>
              <a:gd name="connsiteX3" fmla="*/ 6858000 w 6858001"/>
              <a:gd name="connsiteY3" fmla="*/ 6985200 h 6985200"/>
              <a:gd name="connsiteX4" fmla="*/ 0 w 6858001"/>
              <a:gd name="connsiteY4" fmla="*/ 6985199 h 6985200"/>
              <a:gd name="connsiteX5" fmla="*/ 0 w 6858001"/>
              <a:gd name="connsiteY5" fmla="*/ 887191 h 6985200"/>
              <a:gd name="connsiteX6" fmla="*/ 1 w 6858001"/>
              <a:gd name="connsiteY6" fmla="*/ 887191 h 6985200"/>
              <a:gd name="connsiteX7" fmla="*/ 1 w 6858001"/>
              <a:gd name="connsiteY7" fmla="*/ 0 h 6985200"/>
              <a:gd name="connsiteX8" fmla="*/ 40463 w 6858001"/>
              <a:gd name="connsiteY8" fmla="*/ 5883 h 6985200"/>
              <a:gd name="connsiteX9" fmla="*/ 159107 w 6858001"/>
              <a:gd name="connsiteY9" fmla="*/ 23196 h 6985200"/>
              <a:gd name="connsiteX10" fmla="*/ 245518 w 6858001"/>
              <a:gd name="connsiteY10" fmla="*/ 35299 h 6985200"/>
              <a:gd name="connsiteX11" fmla="*/ 348388 w 6858001"/>
              <a:gd name="connsiteY11" fmla="*/ 48073 h 6985200"/>
              <a:gd name="connsiteX12" fmla="*/ 470460 w 6858001"/>
              <a:gd name="connsiteY12" fmla="*/ 63369 h 6985200"/>
              <a:gd name="connsiteX13" fmla="*/ 605563 w 6858001"/>
              <a:gd name="connsiteY13" fmla="*/ 79506 h 6985200"/>
              <a:gd name="connsiteX14" fmla="*/ 757810 w 6858001"/>
              <a:gd name="connsiteY14" fmla="*/ 96483 h 6985200"/>
              <a:gd name="connsiteX15" fmla="*/ 923774 w 6858001"/>
              <a:gd name="connsiteY15" fmla="*/ 114469 h 6985200"/>
              <a:gd name="connsiteX16" fmla="*/ 1104139 w 6858001"/>
              <a:gd name="connsiteY16" fmla="*/ 132454 h 6985200"/>
              <a:gd name="connsiteX17" fmla="*/ 1296163 w 6858001"/>
              <a:gd name="connsiteY17" fmla="*/ 150776 h 6985200"/>
              <a:gd name="connsiteX18" fmla="*/ 1503275 w 6858001"/>
              <a:gd name="connsiteY18" fmla="*/ 167753 h 6985200"/>
              <a:gd name="connsiteX19" fmla="*/ 1719988 w 6858001"/>
              <a:gd name="connsiteY19" fmla="*/ 184058 h 6985200"/>
              <a:gd name="connsiteX20" fmla="*/ 1949045 w 6858001"/>
              <a:gd name="connsiteY20" fmla="*/ 198849 h 6985200"/>
              <a:gd name="connsiteX21" fmla="*/ 2187703 w 6858001"/>
              <a:gd name="connsiteY21" fmla="*/ 212969 h 6985200"/>
              <a:gd name="connsiteX22" fmla="*/ 2436649 w 6858001"/>
              <a:gd name="connsiteY22" fmla="*/ 226248 h 6985200"/>
              <a:gd name="connsiteX23" fmla="*/ 2564208 w 6858001"/>
              <a:gd name="connsiteY23" fmla="*/ 230955 h 6985200"/>
              <a:gd name="connsiteX24" fmla="*/ 2694509 w 6858001"/>
              <a:gd name="connsiteY24" fmla="*/ 236165 h 6985200"/>
              <a:gd name="connsiteX25" fmla="*/ 2826869 w 6858001"/>
              <a:gd name="connsiteY25" fmla="*/ 241040 h 6985200"/>
              <a:gd name="connsiteX26" fmla="*/ 2959914 w 6858001"/>
              <a:gd name="connsiteY26" fmla="*/ 244234 h 6985200"/>
              <a:gd name="connsiteX27" fmla="*/ 3095702 w 6858001"/>
              <a:gd name="connsiteY27" fmla="*/ 247091 h 6985200"/>
              <a:gd name="connsiteX28" fmla="*/ 3232862 w 6858001"/>
              <a:gd name="connsiteY28" fmla="*/ 250117 h 6985200"/>
              <a:gd name="connsiteX29" fmla="*/ 3372766 w 6858001"/>
              <a:gd name="connsiteY29" fmla="*/ 252134 h 6985200"/>
              <a:gd name="connsiteX30" fmla="*/ 3514040 w 6858001"/>
              <a:gd name="connsiteY30" fmla="*/ 252134 h 6985200"/>
              <a:gd name="connsiteX31" fmla="*/ 3656686 w 6858001"/>
              <a:gd name="connsiteY31" fmla="*/ 253142 h 6985200"/>
              <a:gd name="connsiteX32" fmla="*/ 3800705 w 6858001"/>
              <a:gd name="connsiteY32" fmla="*/ 252134 h 6985200"/>
              <a:gd name="connsiteX33" fmla="*/ 3946780 w 6858001"/>
              <a:gd name="connsiteY33" fmla="*/ 250117 h 6985200"/>
              <a:gd name="connsiteX34" fmla="*/ 4092856 w 6858001"/>
              <a:gd name="connsiteY34" fmla="*/ 248268 h 6985200"/>
              <a:gd name="connsiteX35" fmla="*/ 4240988 w 6858001"/>
              <a:gd name="connsiteY35" fmla="*/ 244234 h 6985200"/>
              <a:gd name="connsiteX36" fmla="*/ 4390492 w 6858001"/>
              <a:gd name="connsiteY36" fmla="*/ 240032 h 6985200"/>
              <a:gd name="connsiteX37" fmla="*/ 4539997 w 6858001"/>
              <a:gd name="connsiteY37" fmla="*/ 235157 h 6985200"/>
              <a:gd name="connsiteX38" fmla="*/ 4690873 w 6858001"/>
              <a:gd name="connsiteY38" fmla="*/ 228266 h 6985200"/>
              <a:gd name="connsiteX39" fmla="*/ 4843120 w 6858001"/>
              <a:gd name="connsiteY39" fmla="*/ 220029 h 6985200"/>
              <a:gd name="connsiteX40" fmla="*/ 4996054 w 6858001"/>
              <a:gd name="connsiteY40" fmla="*/ 212129 h 6985200"/>
              <a:gd name="connsiteX41" fmla="*/ 5148987 w 6858001"/>
              <a:gd name="connsiteY41" fmla="*/ 202044 h 6985200"/>
              <a:gd name="connsiteX42" fmla="*/ 5303978 w 6858001"/>
              <a:gd name="connsiteY42" fmla="*/ 189941 h 6985200"/>
              <a:gd name="connsiteX43" fmla="*/ 5456911 w 6858001"/>
              <a:gd name="connsiteY43" fmla="*/ 177839 h 6985200"/>
              <a:gd name="connsiteX44" fmla="*/ 5612588 w 6858001"/>
              <a:gd name="connsiteY44" fmla="*/ 163887 h 6985200"/>
              <a:gd name="connsiteX45" fmla="*/ 5768950 w 6858001"/>
              <a:gd name="connsiteY45" fmla="*/ 148591 h 6985200"/>
              <a:gd name="connsiteX46" fmla="*/ 5923255 w 6858001"/>
              <a:gd name="connsiteY46" fmla="*/ 132455 h 6985200"/>
              <a:gd name="connsiteX47" fmla="*/ 6079618 w 6858001"/>
              <a:gd name="connsiteY47" fmla="*/ 113629 h 6985200"/>
              <a:gd name="connsiteX48" fmla="*/ 6235294 w 6858001"/>
              <a:gd name="connsiteY48" fmla="*/ 93458 h 6985200"/>
              <a:gd name="connsiteX49" fmla="*/ 6391657 w 6858001"/>
              <a:gd name="connsiteY49" fmla="*/ 73455 h 6985200"/>
              <a:gd name="connsiteX50" fmla="*/ 6547333 w 6858001"/>
              <a:gd name="connsiteY50" fmla="*/ 50091 h 6985200"/>
              <a:gd name="connsiteX51" fmla="*/ 6702324 w 6858001"/>
              <a:gd name="connsiteY51" fmla="*/ 26222 h 698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6985200">
                <a:moveTo>
                  <a:pt x="6858001" y="1177"/>
                </a:moveTo>
                <a:lnTo>
                  <a:pt x="6858001" y="1344715"/>
                </a:lnTo>
                <a:lnTo>
                  <a:pt x="6858000" y="1344715"/>
                </a:lnTo>
                <a:lnTo>
                  <a:pt x="6858000" y="6985200"/>
                </a:lnTo>
                <a:lnTo>
                  <a:pt x="0" y="6985199"/>
                </a:lnTo>
                <a:lnTo>
                  <a:pt x="0" y="887191"/>
                </a:lnTo>
                <a:lnTo>
                  <a:pt x="1" y="887191"/>
                </a:lnTo>
                <a:lnTo>
                  <a:pt x="1" y="0"/>
                </a:lnTo>
                <a:lnTo>
                  <a:pt x="40463" y="5883"/>
                </a:lnTo>
                <a:lnTo>
                  <a:pt x="159107" y="23196"/>
                </a:lnTo>
                <a:lnTo>
                  <a:pt x="245518" y="35299"/>
                </a:lnTo>
                <a:lnTo>
                  <a:pt x="348388" y="48073"/>
                </a:lnTo>
                <a:lnTo>
                  <a:pt x="470460" y="63369"/>
                </a:lnTo>
                <a:lnTo>
                  <a:pt x="605563" y="79506"/>
                </a:lnTo>
                <a:lnTo>
                  <a:pt x="757810" y="96483"/>
                </a:lnTo>
                <a:lnTo>
                  <a:pt x="923774" y="114469"/>
                </a:lnTo>
                <a:lnTo>
                  <a:pt x="1104139" y="132454"/>
                </a:lnTo>
                <a:lnTo>
                  <a:pt x="1296163" y="150776"/>
                </a:lnTo>
                <a:lnTo>
                  <a:pt x="1503275" y="167753"/>
                </a:lnTo>
                <a:lnTo>
                  <a:pt x="1719988" y="184058"/>
                </a:lnTo>
                <a:lnTo>
                  <a:pt x="1949045" y="198849"/>
                </a:lnTo>
                <a:lnTo>
                  <a:pt x="2187703" y="212969"/>
                </a:lnTo>
                <a:lnTo>
                  <a:pt x="2436649" y="226248"/>
                </a:lnTo>
                <a:lnTo>
                  <a:pt x="2564208" y="230955"/>
                </a:lnTo>
                <a:lnTo>
                  <a:pt x="2694509" y="236165"/>
                </a:lnTo>
                <a:lnTo>
                  <a:pt x="2826869" y="241040"/>
                </a:lnTo>
                <a:lnTo>
                  <a:pt x="2959914" y="244234"/>
                </a:lnTo>
                <a:lnTo>
                  <a:pt x="3095702" y="247091"/>
                </a:lnTo>
                <a:lnTo>
                  <a:pt x="3232862" y="250117"/>
                </a:lnTo>
                <a:lnTo>
                  <a:pt x="3372766" y="252134"/>
                </a:lnTo>
                <a:lnTo>
                  <a:pt x="3514040" y="252134"/>
                </a:lnTo>
                <a:lnTo>
                  <a:pt x="3656686" y="253142"/>
                </a:lnTo>
                <a:lnTo>
                  <a:pt x="3800705" y="252134"/>
                </a:lnTo>
                <a:lnTo>
                  <a:pt x="3946780" y="250117"/>
                </a:lnTo>
                <a:lnTo>
                  <a:pt x="4092856"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solidFill>
            <a:srgbClr val="FFFFFF"/>
          </a:solidFill>
          <a:ln>
            <a:noFill/>
          </a:ln>
        </p:spPr>
        <p:txBody>
          <a:bodyPr/>
          <a:lstStyle/>
          <a:p>
            <a:endParaRPr lang="en-US"/>
          </a:p>
        </p:txBody>
      </p:sp>
      <p:sp>
        <p:nvSpPr>
          <p:cNvPr id="50" name="Freeform 23">
            <a:extLst>
              <a:ext uri="{FF2B5EF4-FFF2-40B4-BE49-F238E27FC236}">
                <a16:creationId xmlns:a16="http://schemas.microsoft.com/office/drawing/2014/main" id="{8FCA736E-BDE3-4D4D-8D87-E9AE79250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9402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52" name="Rectangle 51">
            <a:extLst>
              <a:ext uri="{FF2B5EF4-FFF2-40B4-BE49-F238E27FC236}">
                <a16:creationId xmlns:a16="http://schemas.microsoft.com/office/drawing/2014/main" id="{129AA25D-1E7A-4074-BF68-D55A83B81B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 name="TextBox 7">
            <a:extLst>
              <a:ext uri="{FF2B5EF4-FFF2-40B4-BE49-F238E27FC236}">
                <a16:creationId xmlns:a16="http://schemas.microsoft.com/office/drawing/2014/main" id="{3A076201-3A7C-862D-A54D-87EF3239B5F7}"/>
              </a:ext>
            </a:extLst>
          </p:cNvPr>
          <p:cNvSpPr txBox="1"/>
          <p:nvPr/>
        </p:nvSpPr>
        <p:spPr>
          <a:xfrm>
            <a:off x="646113" y="2052918"/>
            <a:ext cx="4165146" cy="4195481"/>
          </a:xfrm>
          <a:prstGeom prst="rect">
            <a:avLst/>
          </a:prstGeom>
        </p:spPr>
        <p:txBody>
          <a:bodyPr vert="horz" lIns="91440" tIns="45720" rIns="91440" bIns="45720" rtlCol="0">
            <a:normAutofit/>
          </a:bodyPr>
          <a:lstStyle/>
          <a:p>
            <a:pPr marL="0" marR="0" lvl="0" indent="0" defTabSz="457200" fontAlgn="auto">
              <a:spcBef>
                <a:spcPts val="1000"/>
              </a:spcBef>
              <a:buClr>
                <a:schemeClr val="bg2">
                  <a:lumMod val="40000"/>
                  <a:lumOff val="60000"/>
                </a:schemeClr>
              </a:buClr>
              <a:buSzPct val="80000"/>
              <a:buFont typeface="Wingdings 3" charset="2"/>
              <a:buChar char=""/>
              <a:tabLst/>
              <a:defRPr/>
            </a:pPr>
            <a:r>
              <a:rPr kumimoji="0" lang="en-US" u="none" strike="noStrike" cap="none" spc="0" normalizeH="0" baseline="0" noProof="0" dirty="0">
                <a:ln>
                  <a:noFill/>
                </a:ln>
                <a:effectLst/>
                <a:uLnTx/>
                <a:uFillTx/>
                <a:latin typeface="+mj-lt"/>
                <a:ea typeface="+mj-ea"/>
                <a:cs typeface="+mj-cs"/>
              </a:rPr>
              <a:t>Ego-Self axis, archetype allows the flow between conscious and unconscious, access to full potential  (</a:t>
            </a:r>
            <a:r>
              <a:rPr lang="en-US" dirty="0">
                <a:latin typeface="+mj-lt"/>
                <a:ea typeface="+mj-ea"/>
                <a:cs typeface="+mj-cs"/>
              </a:rPr>
              <a:t>E</a:t>
            </a:r>
            <a:r>
              <a:rPr kumimoji="0" lang="en-US" u="none" strike="noStrike" cap="none" spc="0" normalizeH="0" baseline="0" noProof="0" dirty="0">
                <a:ln>
                  <a:noFill/>
                </a:ln>
                <a:effectLst/>
                <a:uLnTx/>
                <a:uFillTx/>
                <a:latin typeface="+mj-lt"/>
                <a:ea typeface="+mj-ea"/>
                <a:cs typeface="+mj-cs"/>
              </a:rPr>
              <a:t>dinger, </a:t>
            </a:r>
            <a:r>
              <a:rPr kumimoji="0" lang="en-US" i="1" u="none" strike="noStrike" cap="none" spc="0" normalizeH="0" baseline="0" noProof="0" dirty="0">
                <a:ln>
                  <a:noFill/>
                </a:ln>
                <a:effectLst/>
                <a:uLnTx/>
                <a:uFillTx/>
                <a:latin typeface="+mj-lt"/>
                <a:ea typeface="+mj-ea"/>
                <a:cs typeface="+mj-cs"/>
              </a:rPr>
              <a:t>Ego &amp; Archetype)</a:t>
            </a:r>
            <a:endParaRPr kumimoji="0" lang="en-US" u="none" strike="noStrike" cap="none" spc="0" normalizeH="0" baseline="0" noProof="0" dirty="0">
              <a:ln>
                <a:noFill/>
              </a:ln>
              <a:effectLst/>
              <a:uLnTx/>
              <a:uFillTx/>
              <a:latin typeface="+mj-lt"/>
              <a:ea typeface="+mj-ea"/>
              <a:cs typeface="+mj-cs"/>
            </a:endParaRPr>
          </a:p>
        </p:txBody>
      </p:sp>
      <p:pic>
        <p:nvPicPr>
          <p:cNvPr id="10" name="Picture 9" descr="A diagram of the ego and the ego&#10;&#10;AI-generated content may be incorrect.">
            <a:extLst>
              <a:ext uri="{FF2B5EF4-FFF2-40B4-BE49-F238E27FC236}">
                <a16:creationId xmlns:a16="http://schemas.microsoft.com/office/drawing/2014/main" id="{6EDA8D26-DDBA-55AA-EDF1-6E8FCBC66080}"/>
              </a:ext>
            </a:extLst>
          </p:cNvPr>
          <p:cNvPicPr>
            <a:picLocks noChangeAspect="1"/>
          </p:cNvPicPr>
          <p:nvPr/>
        </p:nvPicPr>
        <p:blipFill>
          <a:blip r:embed="rId7"/>
          <a:stretch>
            <a:fillRect/>
          </a:stretch>
        </p:blipFill>
        <p:spPr>
          <a:xfrm>
            <a:off x="6106003" y="753710"/>
            <a:ext cx="3176608" cy="4069527"/>
          </a:xfrm>
          <a:prstGeom prst="rect">
            <a:avLst/>
          </a:prstGeom>
          <a:effectLst/>
        </p:spPr>
      </p:pic>
      <p:pic>
        <p:nvPicPr>
          <p:cNvPr id="2" name="Picture 1">
            <a:extLst>
              <a:ext uri="{FF2B5EF4-FFF2-40B4-BE49-F238E27FC236}">
                <a16:creationId xmlns:a16="http://schemas.microsoft.com/office/drawing/2014/main" id="{EFC5115B-DFF4-FFD2-206A-AB68472D319E}"/>
              </a:ext>
            </a:extLst>
          </p:cNvPr>
          <p:cNvPicPr>
            <a:picLocks noChangeAspect="1"/>
          </p:cNvPicPr>
          <p:nvPr/>
        </p:nvPicPr>
        <p:blipFill>
          <a:blip r:embed="rId8"/>
          <a:stretch>
            <a:fillRect/>
          </a:stretch>
        </p:blipFill>
        <p:spPr>
          <a:xfrm>
            <a:off x="8945567" y="3429000"/>
            <a:ext cx="3824453" cy="3184639"/>
          </a:xfrm>
          <a:prstGeom prst="rect">
            <a:avLst/>
          </a:prstGeom>
        </p:spPr>
      </p:pic>
    </p:spTree>
    <p:extLst>
      <p:ext uri="{BB962C8B-B14F-4D97-AF65-F5344CB8AC3E}">
        <p14:creationId xmlns:p14="http://schemas.microsoft.com/office/powerpoint/2010/main" val="5455574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Picture 11" descr="A tall tree with many trees&#10;&#10;AI-generated content may be incorrect.">
            <a:extLst>
              <a:ext uri="{FF2B5EF4-FFF2-40B4-BE49-F238E27FC236}">
                <a16:creationId xmlns:a16="http://schemas.microsoft.com/office/drawing/2014/main" id="{E0FA3DE9-CCAF-C667-12FC-3EF648FD19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3694" y="770468"/>
            <a:ext cx="1889757" cy="2624663"/>
          </a:xfrm>
          <a:prstGeom prst="rect">
            <a:avLst/>
          </a:prstGeom>
        </p:spPr>
      </p:pic>
      <p:pic>
        <p:nvPicPr>
          <p:cNvPr id="5" name="Picture 4" descr="A close-up of a person smiling&#10;&#10;Description automatically generated">
            <a:extLst>
              <a:ext uri="{FF2B5EF4-FFF2-40B4-BE49-F238E27FC236}">
                <a16:creationId xmlns:a16="http://schemas.microsoft.com/office/drawing/2014/main" id="{D961CBD3-1F18-01AE-402D-1FD6463C31D6}"/>
              </a:ext>
            </a:extLst>
          </p:cNvPr>
          <p:cNvPicPr>
            <a:picLocks noChangeAspect="1"/>
          </p:cNvPicPr>
          <p:nvPr/>
        </p:nvPicPr>
        <p:blipFill>
          <a:blip r:embed="rId3">
            <a:extLst>
              <a:ext uri="{28A0092B-C50C-407E-A947-70E740481C1C}">
                <a14:useLocalDpi xmlns:a14="http://schemas.microsoft.com/office/drawing/2010/main" val="0"/>
              </a:ext>
            </a:extLst>
          </a:blip>
          <a:srcRect r="25189" b="2"/>
          <a:stretch>
            <a:fillRect/>
          </a:stretch>
        </p:blipFill>
        <p:spPr>
          <a:xfrm>
            <a:off x="4369862" y="643466"/>
            <a:ext cx="3490800" cy="2624662"/>
          </a:xfrm>
          <a:prstGeom prst="rect">
            <a:avLst/>
          </a:prstGeom>
        </p:spPr>
      </p:pic>
      <p:pic>
        <p:nvPicPr>
          <p:cNvPr id="9" name="Picture 8" descr="A young person in a dress&#10;&#10;Description automatically generated">
            <a:extLst>
              <a:ext uri="{FF2B5EF4-FFF2-40B4-BE49-F238E27FC236}">
                <a16:creationId xmlns:a16="http://schemas.microsoft.com/office/drawing/2014/main" id="{0371679B-8FBF-2D13-FE89-77D7B69CDDE8}"/>
              </a:ext>
            </a:extLst>
          </p:cNvPr>
          <p:cNvPicPr>
            <a:picLocks noChangeAspect="1"/>
          </p:cNvPicPr>
          <p:nvPr/>
        </p:nvPicPr>
        <p:blipFill>
          <a:blip r:embed="rId4">
            <a:extLst>
              <a:ext uri="{28A0092B-C50C-407E-A947-70E740481C1C}">
                <a14:useLocalDpi xmlns:a14="http://schemas.microsoft.com/office/drawing/2010/main" val="0"/>
              </a:ext>
            </a:extLst>
          </a:blip>
          <a:srcRect t="463" r="1" b="55714"/>
          <a:stretch>
            <a:fillRect/>
          </a:stretch>
        </p:blipFill>
        <p:spPr>
          <a:xfrm>
            <a:off x="8308764" y="900200"/>
            <a:ext cx="3239769" cy="2111194"/>
          </a:xfrm>
          <a:prstGeom prst="rect">
            <a:avLst/>
          </a:prstGeom>
        </p:spPr>
      </p:pic>
      <p:pic>
        <p:nvPicPr>
          <p:cNvPr id="10" name="Picture 9" descr="A statue of a person sitting on a horse&#10;&#10;AI-generated content may be incorrect.">
            <a:extLst>
              <a:ext uri="{FF2B5EF4-FFF2-40B4-BE49-F238E27FC236}">
                <a16:creationId xmlns:a16="http://schemas.microsoft.com/office/drawing/2014/main" id="{E5D90A50-169D-0004-9D24-8D655FC0A243}"/>
              </a:ext>
            </a:extLst>
          </p:cNvPr>
          <p:cNvPicPr>
            <a:picLocks noChangeAspect="1"/>
          </p:cNvPicPr>
          <p:nvPr/>
        </p:nvPicPr>
        <p:blipFill>
          <a:blip r:embed="rId5">
            <a:extLst>
              <a:ext uri="{28A0092B-C50C-407E-A947-70E740481C1C}">
                <a14:useLocalDpi xmlns:a14="http://schemas.microsoft.com/office/drawing/2010/main" val="0"/>
              </a:ext>
            </a:extLst>
          </a:blip>
          <a:srcRect r="1" b="34836"/>
          <a:stretch>
            <a:fillRect/>
          </a:stretch>
        </p:blipFill>
        <p:spPr>
          <a:xfrm>
            <a:off x="643467" y="3834052"/>
            <a:ext cx="3278292" cy="2136287"/>
          </a:xfrm>
          <a:prstGeom prst="rect">
            <a:avLst/>
          </a:prstGeom>
        </p:spPr>
      </p:pic>
      <p:pic>
        <p:nvPicPr>
          <p:cNvPr id="4" name="Picture 3" descr="A close-up of a person&#10;&#10;AI-generated content may be incorrect.">
            <a:extLst>
              <a:ext uri="{FF2B5EF4-FFF2-40B4-BE49-F238E27FC236}">
                <a16:creationId xmlns:a16="http://schemas.microsoft.com/office/drawing/2014/main" id="{F2975C63-8381-37A7-8E95-C60611E254BA}"/>
              </a:ext>
            </a:extLst>
          </p:cNvPr>
          <p:cNvPicPr>
            <a:picLocks noChangeAspect="1"/>
          </p:cNvPicPr>
          <p:nvPr/>
        </p:nvPicPr>
        <p:blipFill>
          <a:blip r:embed="rId6">
            <a:extLst>
              <a:ext uri="{28A0092B-C50C-407E-A947-70E740481C1C}">
                <a14:useLocalDpi xmlns:a14="http://schemas.microsoft.com/office/drawing/2010/main" val="0"/>
              </a:ext>
            </a:extLst>
          </a:blip>
          <a:srcRect l="3660" r="-4" b="-4"/>
          <a:stretch>
            <a:fillRect/>
          </a:stretch>
        </p:blipFill>
        <p:spPr>
          <a:xfrm>
            <a:off x="4433924" y="3589863"/>
            <a:ext cx="3362678" cy="2643993"/>
          </a:xfrm>
          <a:prstGeom prst="rect">
            <a:avLst/>
          </a:prstGeom>
        </p:spPr>
      </p:pic>
      <p:pic>
        <p:nvPicPr>
          <p:cNvPr id="7" name="Picture 6" descr="A mosaic of a person and child&#10;&#10;AI-generated content may be incorrect.">
            <a:extLst>
              <a:ext uri="{FF2B5EF4-FFF2-40B4-BE49-F238E27FC236}">
                <a16:creationId xmlns:a16="http://schemas.microsoft.com/office/drawing/2014/main" id="{0B447059-D998-0CDC-27EE-4BFE388B1740}"/>
              </a:ext>
            </a:extLst>
          </p:cNvPr>
          <p:cNvPicPr>
            <a:picLocks noChangeAspect="1"/>
          </p:cNvPicPr>
          <p:nvPr/>
        </p:nvPicPr>
        <p:blipFill>
          <a:blip r:embed="rId7">
            <a:extLst>
              <a:ext uri="{28A0092B-C50C-407E-A947-70E740481C1C}">
                <a14:useLocalDpi xmlns:a14="http://schemas.microsoft.com/office/drawing/2010/main" val="0"/>
              </a:ext>
            </a:extLst>
          </a:blip>
          <a:srcRect t="8807" r="1" b="38553"/>
          <a:stretch>
            <a:fillRect/>
          </a:stretch>
        </p:blipFill>
        <p:spPr>
          <a:xfrm>
            <a:off x="8308763" y="3634381"/>
            <a:ext cx="3239769" cy="2554956"/>
          </a:xfrm>
          <a:prstGeom prst="rect">
            <a:avLst/>
          </a:prstGeom>
        </p:spPr>
      </p:pic>
      <p:sp>
        <p:nvSpPr>
          <p:cNvPr id="2" name="TextBox 1">
            <a:extLst>
              <a:ext uri="{FF2B5EF4-FFF2-40B4-BE49-F238E27FC236}">
                <a16:creationId xmlns:a16="http://schemas.microsoft.com/office/drawing/2014/main" id="{DEE1F7C9-3D2F-F87A-9C9F-ED3A99CC1BAD}"/>
              </a:ext>
            </a:extLst>
          </p:cNvPr>
          <p:cNvSpPr txBox="1"/>
          <p:nvPr/>
        </p:nvSpPr>
        <p:spPr>
          <a:xfrm>
            <a:off x="9731829" y="2082800"/>
            <a:ext cx="2511064" cy="4185761"/>
          </a:xfrm>
          <a:prstGeom prst="rect">
            <a:avLst/>
          </a:prstGeom>
          <a:noFill/>
        </p:spPr>
        <p:txBody>
          <a:bodyPr wrap="square" rtlCol="0">
            <a:spAutoFit/>
          </a:bodyPr>
          <a:lstStyle/>
          <a:p>
            <a:pPr marL="0" marR="0" lvl="0" indent="0" algn="l" defTabSz="914400" rtl="0" eaLnBrk="1" fontAlgn="auto" latinLnBrk="0" hangingPunct="1">
              <a:spcBef>
                <a:spcPts val="0"/>
              </a:spcBef>
              <a:spcAft>
                <a:spcPts val="60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entury Gothic" panose="020B0502020202020204"/>
              <a:ea typeface="+mn-ea"/>
              <a:cs typeface="+mn-cs"/>
            </a:endParaRPr>
          </a:p>
          <a:p>
            <a:pPr marL="0" marR="0" lvl="0" indent="0" algn="l" defTabSz="914400" rtl="0" eaLnBrk="1" fontAlgn="auto" latinLnBrk="0" hangingPunct="1">
              <a:spcBef>
                <a:spcPts val="0"/>
              </a:spcBef>
              <a:spcAft>
                <a:spcPts val="60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entury Gothic" panose="020B0502020202020204"/>
              <a:ea typeface="+mn-ea"/>
              <a:cs typeface="+mn-cs"/>
            </a:endParaRPr>
          </a:p>
          <a:p>
            <a:pPr marL="0" marR="0" lvl="0" indent="0" algn="l" defTabSz="914400" rtl="0" eaLnBrk="1" fontAlgn="auto" latinLnBrk="0" hangingPunct="1">
              <a:spcBef>
                <a:spcPts val="0"/>
              </a:spcBef>
              <a:spcAft>
                <a:spcPts val="60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Century Gothic" panose="020B0502020202020204"/>
              <a:ea typeface="+mn-ea"/>
              <a:cs typeface="+mn-cs"/>
            </a:endParaRPr>
          </a:p>
          <a:p>
            <a:pPr marL="0" marR="0" lvl="0" indent="0" algn="l" defTabSz="914400" rtl="0" eaLnBrk="1" fontAlgn="auto" latinLnBrk="0" hangingPunct="1">
              <a:spcBef>
                <a:spcPts val="0"/>
              </a:spcBef>
              <a:spcAft>
                <a:spcPts val="60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a:p>
            <a:pPr marL="0" marR="0" lvl="0" indent="0" algn="l" defTabSz="914400" rtl="0" eaLnBrk="1" fontAlgn="auto" latinLnBrk="0" hangingPunct="1">
              <a:spcBef>
                <a:spcPts val="0"/>
              </a:spcBef>
              <a:spcAft>
                <a:spcPts val="60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a:p>
            <a:pPr marL="0" marR="0" lvl="0" indent="0" algn="l" defTabSz="914400" rtl="0" eaLnBrk="1" fontAlgn="auto" latinLnBrk="0" hangingPunct="1">
              <a:spcBef>
                <a:spcPts val="0"/>
              </a:spcBef>
              <a:spcAft>
                <a:spcPts val="60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a:p>
            <a:pPr marL="0" marR="0" lvl="0" indent="0" algn="l" defTabSz="914400" rtl="0" eaLnBrk="1" fontAlgn="auto" latinLnBrk="0" hangingPunct="1">
              <a:spcBef>
                <a:spcPts val="0"/>
              </a:spcBef>
              <a:spcAft>
                <a:spcPts val="60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a:p>
            <a:pPr marL="0" marR="0" lvl="0" indent="0" algn="l" defTabSz="914400" rtl="0" eaLnBrk="1" fontAlgn="auto" latinLnBrk="0" hangingPunct="1">
              <a:spcBef>
                <a:spcPts val="0"/>
              </a:spcBef>
              <a:spcAft>
                <a:spcPts val="60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a:p>
            <a:pPr marL="0" marR="0" lvl="0" indent="0" algn="l" defTabSz="914400" rtl="0" eaLnBrk="1" fontAlgn="auto" latinLnBrk="0" hangingPunct="1">
              <a:spcBef>
                <a:spcPts val="0"/>
              </a:spcBef>
              <a:spcAft>
                <a:spcPts val="60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a:p>
            <a:pPr marL="0" marR="0" lvl="0" indent="0" algn="l" defTabSz="914400" rtl="0" eaLnBrk="1" fontAlgn="auto" latinLnBrk="0" hangingPunct="1">
              <a:spcBef>
                <a:spcPts val="0"/>
              </a:spcBef>
              <a:spcAft>
                <a:spcPts val="60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a:p>
            <a:pPr marL="0" marR="0" lvl="0" indent="0" algn="l" defTabSz="914400" rtl="0" eaLnBrk="1" fontAlgn="auto" latinLnBrk="0" hangingPunct="1">
              <a:spcBef>
                <a:spcPts val="0"/>
              </a:spcBef>
              <a:spcAft>
                <a:spcPts val="60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14" name="Picture 13" descr="A black celtic knot with a white background&#10;&#10;AI-generated content may be incorrect.">
            <a:extLst>
              <a:ext uri="{FF2B5EF4-FFF2-40B4-BE49-F238E27FC236}">
                <a16:creationId xmlns:a16="http://schemas.microsoft.com/office/drawing/2014/main" id="{E7B11541-7698-2133-E6A9-2955C702F9F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271140" y="1201675"/>
            <a:ext cx="1865376" cy="1865376"/>
          </a:xfrm>
          <a:prstGeom prst="rect">
            <a:avLst/>
          </a:prstGeom>
        </p:spPr>
      </p:pic>
    </p:spTree>
    <p:extLst>
      <p:ext uri="{BB962C8B-B14F-4D97-AF65-F5344CB8AC3E}">
        <p14:creationId xmlns:p14="http://schemas.microsoft.com/office/powerpoint/2010/main" val="11589670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4" name="Picture 13">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18" name="Picture 17">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0" name="Picture 19">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2" name="Rectangle 21">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4" name="Rectangle 23">
            <a:extLst>
              <a:ext uri="{FF2B5EF4-FFF2-40B4-BE49-F238E27FC236}">
                <a16:creationId xmlns:a16="http://schemas.microsoft.com/office/drawing/2014/main" id="{F3F4807A-5068-4492-8025-D75F320E9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 name="Title 1">
            <a:extLst>
              <a:ext uri="{FF2B5EF4-FFF2-40B4-BE49-F238E27FC236}">
                <a16:creationId xmlns:a16="http://schemas.microsoft.com/office/drawing/2014/main" id="{0EEB08A2-BAC6-B357-680D-03A17EF8F3F2}"/>
              </a:ext>
            </a:extLst>
          </p:cNvPr>
          <p:cNvSpPr>
            <a:spLocks noGrp="1"/>
          </p:cNvSpPr>
          <p:nvPr>
            <p:ph type="ctrTitle"/>
          </p:nvPr>
        </p:nvSpPr>
        <p:spPr>
          <a:xfrm>
            <a:off x="7620000" y="1325880"/>
            <a:ext cx="3924301" cy="1621509"/>
          </a:xfrm>
        </p:spPr>
        <p:txBody>
          <a:bodyPr vert="horz" lIns="91440" tIns="45720" rIns="91440" bIns="45720" rtlCol="0" anchor="b">
            <a:normAutofit/>
          </a:bodyPr>
          <a:lstStyle/>
          <a:p>
            <a:r>
              <a:rPr lang="en-US" sz="4800" dirty="0">
                <a:solidFill>
                  <a:srgbClr val="EBEBEB"/>
                </a:solidFill>
              </a:rPr>
              <a:t>Archetypes</a:t>
            </a:r>
          </a:p>
        </p:txBody>
      </p:sp>
      <p:sp>
        <p:nvSpPr>
          <p:cNvPr id="3" name="Subtitle 2">
            <a:extLst>
              <a:ext uri="{FF2B5EF4-FFF2-40B4-BE49-F238E27FC236}">
                <a16:creationId xmlns:a16="http://schemas.microsoft.com/office/drawing/2014/main" id="{2FD70C7F-E0B9-B0F7-6753-AB8D37BF7F63}"/>
              </a:ext>
            </a:extLst>
          </p:cNvPr>
          <p:cNvSpPr>
            <a:spLocks noGrp="1"/>
          </p:cNvSpPr>
          <p:nvPr>
            <p:ph type="subTitle" idx="1"/>
          </p:nvPr>
        </p:nvSpPr>
        <p:spPr>
          <a:xfrm>
            <a:off x="7973137" y="3297909"/>
            <a:ext cx="3571163" cy="3263312"/>
          </a:xfrm>
        </p:spPr>
        <p:txBody>
          <a:bodyPr vert="horz" lIns="91440" tIns="45720" rIns="91440" bIns="45720" rtlCol="0" anchor="t">
            <a:normAutofit fontScale="92500" lnSpcReduction="10000"/>
          </a:bodyPr>
          <a:lstStyle/>
          <a:p>
            <a:pPr>
              <a:lnSpc>
                <a:spcPct val="100000"/>
              </a:lnSpc>
            </a:pPr>
            <a:r>
              <a:rPr lang="en-US" sz="1800" cap="all" dirty="0">
                <a:latin typeface="Aharoni" panose="02010803020104030203" pitchFamily="2" charset="-79"/>
                <a:cs typeface="Aharoni" panose="02010803020104030203" pitchFamily="2" charset="-79"/>
              </a:rPr>
              <a:t>An Archetype is an energy pattern in the collective unconscious that conveys a given characteristic. Children unconsciously choose one to organize their personality.</a:t>
            </a:r>
          </a:p>
          <a:p>
            <a:pPr>
              <a:lnSpc>
                <a:spcPct val="100000"/>
              </a:lnSpc>
            </a:pPr>
            <a:r>
              <a:rPr lang="en-US" sz="1800" cap="all" dirty="0">
                <a:latin typeface="Aharoni" panose="02010803020104030203" pitchFamily="2" charset="-79"/>
                <a:cs typeface="Aharoni" panose="02010803020104030203" pitchFamily="2" charset="-79"/>
              </a:rPr>
              <a:t>Consciously aligning with an archetype gives power to open the Self and allow insights from the collective unconscious. </a:t>
            </a:r>
          </a:p>
          <a:p>
            <a:endParaRPr lang="en-US" sz="1800" cap="all" dirty="0">
              <a:solidFill>
                <a:schemeClr val="tx2">
                  <a:lumMod val="40000"/>
                  <a:lumOff val="60000"/>
                </a:schemeClr>
              </a:solidFill>
            </a:endParaRPr>
          </a:p>
        </p:txBody>
      </p:sp>
      <p:sp>
        <p:nvSpPr>
          <p:cNvPr id="26" name="Freeform 36">
            <a:extLst>
              <a:ext uri="{FF2B5EF4-FFF2-40B4-BE49-F238E27FC236}">
                <a16:creationId xmlns:a16="http://schemas.microsoft.com/office/drawing/2014/main" id="{B24996F8-180C-4DCB-8A26-DFA336CDE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13666"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7" name="Picture Placeholder 12" descr="A statue of a person&#10;&#10;AI-generated content may be incorrect.">
            <a:extLst>
              <a:ext uri="{FF2B5EF4-FFF2-40B4-BE49-F238E27FC236}">
                <a16:creationId xmlns:a16="http://schemas.microsoft.com/office/drawing/2014/main" id="{0F3E25B7-16D6-5FE2-AAEE-E39335C89335}"/>
              </a:ext>
            </a:extLst>
          </p:cNvPr>
          <p:cNvPicPr>
            <a:picLocks noGrp="1" noChangeAspect="1"/>
          </p:cNvPicPr>
          <p:nvPr>
            <p:ph type="pic" sz="quarter" idx="13"/>
          </p:nvPr>
        </p:nvPicPr>
        <p:blipFill>
          <a:blip r:embed="rId7">
            <a:extLst>
              <a:ext uri="{28A0092B-C50C-407E-A947-70E740481C1C}">
                <a14:useLocalDpi xmlns:a14="http://schemas.microsoft.com/office/drawing/2010/main" val="0"/>
              </a:ext>
            </a:extLst>
          </a:blip>
          <a:srcRect t="754" r="-1" b="40253"/>
          <a:stretch>
            <a:fillRect/>
          </a:stretch>
        </p:blipFill>
        <p:spPr>
          <a:xfrm>
            <a:off x="20" y="10"/>
            <a:ext cx="7759920" cy="6857991"/>
          </a:xfrm>
          <a:custGeom>
            <a:avLst/>
            <a:gdLst/>
            <a:ahLst/>
            <a:cxnLst/>
            <a:rect l="l" t="t" r="r" b="b"/>
            <a:pathLst>
              <a:path w="7759940" h="6858001">
                <a:moveTo>
                  <a:pt x="0" y="0"/>
                </a:moveTo>
                <a:lnTo>
                  <a:pt x="1296537" y="0"/>
                </a:lnTo>
                <a:lnTo>
                  <a:pt x="1296537" y="1"/>
                </a:lnTo>
                <a:lnTo>
                  <a:pt x="6415225" y="1"/>
                </a:lnTo>
                <a:lnTo>
                  <a:pt x="6415225" y="0"/>
                </a:lnTo>
                <a:lnTo>
                  <a:pt x="7758763" y="0"/>
                </a:lnTo>
                <a:lnTo>
                  <a:pt x="7733718" y="155677"/>
                </a:lnTo>
                <a:lnTo>
                  <a:pt x="7709849" y="310668"/>
                </a:lnTo>
                <a:lnTo>
                  <a:pt x="7686485" y="466344"/>
                </a:lnTo>
                <a:lnTo>
                  <a:pt x="7666482" y="622707"/>
                </a:lnTo>
                <a:lnTo>
                  <a:pt x="7646311" y="778383"/>
                </a:lnTo>
                <a:lnTo>
                  <a:pt x="7627485" y="934746"/>
                </a:lnTo>
                <a:lnTo>
                  <a:pt x="7611349" y="1089051"/>
                </a:lnTo>
                <a:lnTo>
                  <a:pt x="7596053" y="1245413"/>
                </a:lnTo>
                <a:lnTo>
                  <a:pt x="7582101" y="1401090"/>
                </a:lnTo>
                <a:lnTo>
                  <a:pt x="7569999" y="1554023"/>
                </a:lnTo>
                <a:lnTo>
                  <a:pt x="7557896" y="1709014"/>
                </a:lnTo>
                <a:lnTo>
                  <a:pt x="7547811" y="1861947"/>
                </a:lnTo>
                <a:lnTo>
                  <a:pt x="7539911" y="2014881"/>
                </a:lnTo>
                <a:lnTo>
                  <a:pt x="7531674" y="2167128"/>
                </a:lnTo>
                <a:lnTo>
                  <a:pt x="7524783" y="2318004"/>
                </a:lnTo>
                <a:lnTo>
                  <a:pt x="7519908" y="2467509"/>
                </a:lnTo>
                <a:lnTo>
                  <a:pt x="7515706" y="2617013"/>
                </a:lnTo>
                <a:lnTo>
                  <a:pt x="7511672" y="2765146"/>
                </a:lnTo>
                <a:lnTo>
                  <a:pt x="7509823" y="2911221"/>
                </a:lnTo>
                <a:lnTo>
                  <a:pt x="7507806" y="3057297"/>
                </a:lnTo>
                <a:lnTo>
                  <a:pt x="7506797" y="3201315"/>
                </a:lnTo>
                <a:lnTo>
                  <a:pt x="7507806" y="3343961"/>
                </a:lnTo>
                <a:lnTo>
                  <a:pt x="7507806" y="3485236"/>
                </a:lnTo>
                <a:lnTo>
                  <a:pt x="7509823" y="3625139"/>
                </a:lnTo>
                <a:lnTo>
                  <a:pt x="7512848" y="3762299"/>
                </a:lnTo>
                <a:lnTo>
                  <a:pt x="7515706" y="3898087"/>
                </a:lnTo>
                <a:lnTo>
                  <a:pt x="7518900" y="4031133"/>
                </a:lnTo>
                <a:lnTo>
                  <a:pt x="7523774" y="4163492"/>
                </a:lnTo>
                <a:lnTo>
                  <a:pt x="7528985" y="4293793"/>
                </a:lnTo>
                <a:lnTo>
                  <a:pt x="7533691" y="4421352"/>
                </a:lnTo>
                <a:lnTo>
                  <a:pt x="7546971" y="4670298"/>
                </a:lnTo>
                <a:lnTo>
                  <a:pt x="7561090" y="4908956"/>
                </a:lnTo>
                <a:lnTo>
                  <a:pt x="7575882" y="5138013"/>
                </a:lnTo>
                <a:lnTo>
                  <a:pt x="7592187" y="5354726"/>
                </a:lnTo>
                <a:lnTo>
                  <a:pt x="7609164" y="5561838"/>
                </a:lnTo>
                <a:lnTo>
                  <a:pt x="7627485" y="5753862"/>
                </a:lnTo>
                <a:lnTo>
                  <a:pt x="7645471" y="5934227"/>
                </a:lnTo>
                <a:lnTo>
                  <a:pt x="7663456" y="6100191"/>
                </a:lnTo>
                <a:lnTo>
                  <a:pt x="7680433" y="6252438"/>
                </a:lnTo>
                <a:lnTo>
                  <a:pt x="7696570" y="6387541"/>
                </a:lnTo>
                <a:lnTo>
                  <a:pt x="7711866" y="6509613"/>
                </a:lnTo>
                <a:lnTo>
                  <a:pt x="7724641" y="6612483"/>
                </a:lnTo>
                <a:lnTo>
                  <a:pt x="7736743" y="6698894"/>
                </a:lnTo>
                <a:lnTo>
                  <a:pt x="7754057" y="6817538"/>
                </a:lnTo>
                <a:lnTo>
                  <a:pt x="7759940" y="6858000"/>
                </a:lnTo>
                <a:lnTo>
                  <a:pt x="6854586" y="6858000"/>
                </a:lnTo>
                <a:lnTo>
                  <a:pt x="6854586" y="6858001"/>
                </a:lnTo>
                <a:lnTo>
                  <a:pt x="764022" y="6858001"/>
                </a:lnTo>
                <a:lnTo>
                  <a:pt x="764022" y="6858000"/>
                </a:lnTo>
                <a:lnTo>
                  <a:pt x="0" y="6858000"/>
                </a:lnTo>
                <a:close/>
              </a:path>
            </a:pathLst>
          </a:custGeom>
        </p:spPr>
      </p:pic>
      <p:sp>
        <p:nvSpPr>
          <p:cNvPr id="28" name="Rectangle 27">
            <a:extLst>
              <a:ext uri="{FF2B5EF4-FFF2-40B4-BE49-F238E27FC236}">
                <a16:creationId xmlns:a16="http://schemas.microsoft.com/office/drawing/2014/main" id="{630182B0-3559-41D5-9EBC-0BD86BEDA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5151519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30" name="Picture 29">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32" name="Picture 31">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34" name="Oval 33">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36" name="Picture 35">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38" name="Picture 37">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40" name="Rectangle 39">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2" name="Rectangle 41">
            <a:extLst>
              <a:ext uri="{FF2B5EF4-FFF2-40B4-BE49-F238E27FC236}">
                <a16:creationId xmlns:a16="http://schemas.microsoft.com/office/drawing/2014/main" id="{C8A3C342-1D03-412F-8DD3-BF519E8E0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44"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28375" y="-1573"/>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2" name="Picture 1" descr="A crystal on a white background&#10;&#10;AI-generated content may be incorrect.">
            <a:extLst>
              <a:ext uri="{FF2B5EF4-FFF2-40B4-BE49-F238E27FC236}">
                <a16:creationId xmlns:a16="http://schemas.microsoft.com/office/drawing/2014/main" id="{0762E360-3673-FA57-72F3-3414115443ED}"/>
              </a:ext>
            </a:extLst>
          </p:cNvPr>
          <p:cNvPicPr>
            <a:picLocks noChangeAspect="1"/>
          </p:cNvPicPr>
          <p:nvPr/>
        </p:nvPicPr>
        <p:blipFill>
          <a:blip r:embed="rId8"/>
          <a:srcRect l="7644" r="1712"/>
          <a:stretch>
            <a:fillRect/>
          </a:stretch>
        </p:blipFill>
        <p:spPr>
          <a:xfrm>
            <a:off x="3" y="10"/>
            <a:ext cx="4973099" cy="6857991"/>
          </a:xfrm>
          <a:custGeom>
            <a:avLst/>
            <a:gdLst/>
            <a:ahLst/>
            <a:cxnLst/>
            <a:rect l="l" t="t" r="r" b="b"/>
            <a:pathLst>
              <a:path w="4973099" h="6858001">
                <a:moveTo>
                  <a:pt x="3628384" y="0"/>
                </a:moveTo>
                <a:lnTo>
                  <a:pt x="4971922" y="0"/>
                </a:lnTo>
                <a:lnTo>
                  <a:pt x="4946877" y="155677"/>
                </a:lnTo>
                <a:lnTo>
                  <a:pt x="4923008" y="310668"/>
                </a:lnTo>
                <a:lnTo>
                  <a:pt x="4899644" y="466344"/>
                </a:lnTo>
                <a:lnTo>
                  <a:pt x="4879641" y="622707"/>
                </a:lnTo>
                <a:lnTo>
                  <a:pt x="4859470" y="778383"/>
                </a:lnTo>
                <a:lnTo>
                  <a:pt x="4840644" y="934746"/>
                </a:lnTo>
                <a:lnTo>
                  <a:pt x="4824508" y="1089051"/>
                </a:lnTo>
                <a:lnTo>
                  <a:pt x="4809212" y="1245413"/>
                </a:lnTo>
                <a:lnTo>
                  <a:pt x="4795260" y="1401090"/>
                </a:lnTo>
                <a:lnTo>
                  <a:pt x="4783158" y="1554023"/>
                </a:lnTo>
                <a:lnTo>
                  <a:pt x="4771055" y="1709014"/>
                </a:lnTo>
                <a:lnTo>
                  <a:pt x="4760970" y="1861947"/>
                </a:lnTo>
                <a:lnTo>
                  <a:pt x="4753070" y="2014881"/>
                </a:lnTo>
                <a:lnTo>
                  <a:pt x="4744833" y="2167128"/>
                </a:lnTo>
                <a:lnTo>
                  <a:pt x="4737942" y="2318004"/>
                </a:lnTo>
                <a:lnTo>
                  <a:pt x="4733067" y="2467509"/>
                </a:lnTo>
                <a:lnTo>
                  <a:pt x="4728865" y="2617013"/>
                </a:lnTo>
                <a:lnTo>
                  <a:pt x="4724831" y="2765146"/>
                </a:lnTo>
                <a:lnTo>
                  <a:pt x="4722982" y="2911221"/>
                </a:lnTo>
                <a:lnTo>
                  <a:pt x="4720965" y="3057297"/>
                </a:lnTo>
                <a:lnTo>
                  <a:pt x="4719956" y="3201315"/>
                </a:lnTo>
                <a:lnTo>
                  <a:pt x="4720965" y="3343961"/>
                </a:lnTo>
                <a:lnTo>
                  <a:pt x="4720965" y="3485236"/>
                </a:lnTo>
                <a:lnTo>
                  <a:pt x="4722982" y="3625139"/>
                </a:lnTo>
                <a:lnTo>
                  <a:pt x="4726007" y="3762299"/>
                </a:lnTo>
                <a:lnTo>
                  <a:pt x="4728865" y="3898087"/>
                </a:lnTo>
                <a:lnTo>
                  <a:pt x="4732059" y="4031133"/>
                </a:lnTo>
                <a:lnTo>
                  <a:pt x="4736933" y="4163492"/>
                </a:lnTo>
                <a:lnTo>
                  <a:pt x="4742144" y="4293793"/>
                </a:lnTo>
                <a:lnTo>
                  <a:pt x="4746850" y="4421352"/>
                </a:lnTo>
                <a:lnTo>
                  <a:pt x="4760130" y="4670298"/>
                </a:lnTo>
                <a:lnTo>
                  <a:pt x="4774249" y="4908956"/>
                </a:lnTo>
                <a:lnTo>
                  <a:pt x="4789041" y="5138013"/>
                </a:lnTo>
                <a:lnTo>
                  <a:pt x="4805346" y="5354726"/>
                </a:lnTo>
                <a:lnTo>
                  <a:pt x="4822323" y="5561838"/>
                </a:lnTo>
                <a:lnTo>
                  <a:pt x="4840644" y="5753862"/>
                </a:lnTo>
                <a:lnTo>
                  <a:pt x="4858630" y="5934227"/>
                </a:lnTo>
                <a:lnTo>
                  <a:pt x="4876615" y="6100191"/>
                </a:lnTo>
                <a:lnTo>
                  <a:pt x="4893592" y="6252438"/>
                </a:lnTo>
                <a:lnTo>
                  <a:pt x="4909729" y="6387541"/>
                </a:lnTo>
                <a:lnTo>
                  <a:pt x="4925025" y="6509613"/>
                </a:lnTo>
                <a:lnTo>
                  <a:pt x="4937800" y="6612483"/>
                </a:lnTo>
                <a:lnTo>
                  <a:pt x="4949902" y="6698894"/>
                </a:lnTo>
                <a:lnTo>
                  <a:pt x="4967216" y="6817538"/>
                </a:lnTo>
                <a:lnTo>
                  <a:pt x="4973099" y="6858000"/>
                </a:lnTo>
                <a:lnTo>
                  <a:pt x="4075210" y="6858000"/>
                </a:lnTo>
                <a:lnTo>
                  <a:pt x="4075210" y="6858001"/>
                </a:lnTo>
                <a:lnTo>
                  <a:pt x="0" y="6858001"/>
                </a:lnTo>
                <a:lnTo>
                  <a:pt x="0" y="1"/>
                </a:lnTo>
                <a:lnTo>
                  <a:pt x="3628384" y="1"/>
                </a:lnTo>
                <a:close/>
              </a:path>
            </a:pathLst>
          </a:custGeom>
        </p:spPr>
      </p:pic>
      <p:sp>
        <p:nvSpPr>
          <p:cNvPr id="46" name="Rectangle 45">
            <a:extLst>
              <a:ext uri="{FF2B5EF4-FFF2-40B4-BE49-F238E27FC236}">
                <a16:creationId xmlns:a16="http://schemas.microsoft.com/office/drawing/2014/main" id="{D6F18ACE-6E82-4ADC-8A2F-A1771B309B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TextBox 2">
            <a:extLst>
              <a:ext uri="{FF2B5EF4-FFF2-40B4-BE49-F238E27FC236}">
                <a16:creationId xmlns:a16="http://schemas.microsoft.com/office/drawing/2014/main" id="{B12ABCD4-F886-47A4-BB3C-28849800EFA1}"/>
              </a:ext>
            </a:extLst>
          </p:cNvPr>
          <p:cNvSpPr txBox="1"/>
          <p:nvPr/>
        </p:nvSpPr>
        <p:spPr>
          <a:xfrm>
            <a:off x="5410950" y="2052918"/>
            <a:ext cx="4638903" cy="4195481"/>
          </a:xfrm>
          <a:prstGeom prst="rect">
            <a:avLst/>
          </a:prstGeom>
        </p:spPr>
        <p:txBody>
          <a:bodyPr vert="horz" lIns="91440" tIns="45720" rIns="91440" bIns="45720" rtlCol="0">
            <a:normAutofit/>
          </a:bodyPr>
          <a:lstStyle/>
          <a:p>
            <a:pPr marL="0" marR="0" lvl="0" indent="0" defTabSz="457200" fontAlgn="auto">
              <a:spcBef>
                <a:spcPts val="1000"/>
              </a:spcBef>
              <a:buClr>
                <a:schemeClr val="bg2">
                  <a:lumMod val="40000"/>
                  <a:lumOff val="60000"/>
                </a:schemeClr>
              </a:buClr>
              <a:buSzPct val="80000"/>
              <a:buFont typeface="Wingdings 3" charset="2"/>
              <a:buChar char=""/>
              <a:tabLst/>
              <a:defRPr/>
            </a:pPr>
            <a:r>
              <a:rPr kumimoji="0" lang="en-US" u="none" strike="noStrike" cap="none" spc="0" normalizeH="0" baseline="0" noProof="0" dirty="0">
                <a:ln>
                  <a:noFill/>
                </a:ln>
                <a:effectLst/>
                <a:uLnTx/>
                <a:uFillTx/>
                <a:latin typeface="Aharoni" panose="02010803020104030203" pitchFamily="2" charset="-79"/>
                <a:ea typeface="+mj-ea"/>
                <a:cs typeface="Aharoni" panose="02010803020104030203" pitchFamily="2" charset="-79"/>
              </a:rPr>
              <a:t>Archetype identification activates a natural psychodynamic,</a:t>
            </a:r>
            <a:endParaRPr kumimoji="0" lang="en-US" u="none" strike="noStrike" cap="none" spc="0" normalizeH="0" baseline="0" noProof="0" dirty="0">
              <a:ln>
                <a:noFill/>
              </a:ln>
              <a:effectLst/>
              <a:uLnTx/>
              <a:uFillTx/>
              <a:latin typeface="+mj-lt"/>
              <a:ea typeface="+mj-ea"/>
              <a:cs typeface="+mj-cs"/>
            </a:endParaRPr>
          </a:p>
          <a:p>
            <a:pPr lvl="0" defTabSz="457200">
              <a:spcBef>
                <a:spcPts val="1000"/>
              </a:spcBef>
              <a:buClr>
                <a:schemeClr val="bg2">
                  <a:lumMod val="40000"/>
                  <a:lumOff val="60000"/>
                </a:schemeClr>
              </a:buClr>
              <a:buSzPct val="80000"/>
              <a:buFont typeface="Wingdings 3" charset="2"/>
              <a:buChar char=""/>
              <a:defRPr/>
            </a:pPr>
            <a:r>
              <a:rPr lang="en-US" cap="all" dirty="0">
                <a:latin typeface="Aharoni" panose="02010803020104030203" pitchFamily="2" charset="-79"/>
                <a:cs typeface="Aharoni" panose="02010803020104030203" pitchFamily="2" charset="-79"/>
              </a:rPr>
              <a:t>Adults can consciously choose one. Every Archetype contains Every other one (Marie-Louise von Franz). Archetypes are like the Facets on a prism. The Energy pattern opens the unconscious safely to the personal and collection unconscious.</a:t>
            </a:r>
            <a:endParaRPr kumimoji="0" lang="en-US" u="none" strike="noStrike" cap="none" spc="0" normalizeH="0" baseline="0" noProof="0" dirty="0">
              <a:ln>
                <a:noFill/>
              </a:ln>
              <a:effectLst/>
              <a:uLnTx/>
              <a:uFillTx/>
              <a:latin typeface="+mj-lt"/>
              <a:ea typeface="+mj-ea"/>
              <a:cs typeface="+mj-cs"/>
            </a:endParaRPr>
          </a:p>
          <a:p>
            <a:pPr marL="0" marR="0" lvl="0" indent="0" defTabSz="457200" fontAlgn="auto">
              <a:spcBef>
                <a:spcPts val="1000"/>
              </a:spcBef>
              <a:buClr>
                <a:schemeClr val="bg2">
                  <a:lumMod val="40000"/>
                  <a:lumOff val="60000"/>
                </a:schemeClr>
              </a:buClr>
              <a:buSzPct val="80000"/>
              <a:buFont typeface="Wingdings 3" charset="2"/>
              <a:buChar char=""/>
              <a:tabLst/>
              <a:defRPr/>
            </a:pPr>
            <a:endParaRPr kumimoji="0" lang="en-US" u="none" strike="noStrike" cap="none" spc="0" normalizeH="0" baseline="0" noProof="0" dirty="0">
              <a:ln>
                <a:noFill/>
              </a:ln>
              <a:effectLst/>
              <a:uLnTx/>
              <a:uFillTx/>
              <a:latin typeface="+mj-lt"/>
              <a:ea typeface="+mj-ea"/>
              <a:cs typeface="+mj-cs"/>
            </a:endParaRPr>
          </a:p>
        </p:txBody>
      </p:sp>
    </p:spTree>
    <p:extLst>
      <p:ext uri="{BB962C8B-B14F-4D97-AF65-F5344CB8AC3E}">
        <p14:creationId xmlns:p14="http://schemas.microsoft.com/office/powerpoint/2010/main" val="19101798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1B68C77-138E-4BF7-A276-BD0C78A4219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1" name="Picture 10">
            <a:extLst>
              <a:ext uri="{FF2B5EF4-FFF2-40B4-BE49-F238E27FC236}">
                <a16:creationId xmlns:a16="http://schemas.microsoft.com/office/drawing/2014/main" id="{7C268552-D473-46ED-B1B8-422042C4DE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3" name="Oval 12">
            <a:extLst>
              <a:ext uri="{FF2B5EF4-FFF2-40B4-BE49-F238E27FC236}">
                <a16:creationId xmlns:a16="http://schemas.microsoft.com/office/drawing/2014/main" id="{4AC0CD9D-7610-4620-93B4-798CCD9AB5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5" name="Picture 14">
            <a:extLst>
              <a:ext uri="{FF2B5EF4-FFF2-40B4-BE49-F238E27FC236}">
                <a16:creationId xmlns:a16="http://schemas.microsoft.com/office/drawing/2014/main" id="{B9238B3E-24AA-439A-B527-6C5DF6D7214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7" name="Picture 16">
            <a:extLst>
              <a:ext uri="{FF2B5EF4-FFF2-40B4-BE49-F238E27FC236}">
                <a16:creationId xmlns:a16="http://schemas.microsoft.com/office/drawing/2014/main" id="{69F01145-BEA3-4CBF-AA21-10077B948CA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9" name="Rectangle 18">
            <a:extLst>
              <a:ext uri="{FF2B5EF4-FFF2-40B4-BE49-F238E27FC236}">
                <a16:creationId xmlns:a16="http://schemas.microsoft.com/office/drawing/2014/main" id="{DE4D62F9-188E-4530-84C2-24BDEE4BEB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Rectangle 20">
            <a:extLst>
              <a:ext uri="{FF2B5EF4-FFF2-40B4-BE49-F238E27FC236}">
                <a16:creationId xmlns:a16="http://schemas.microsoft.com/office/drawing/2014/main" id="{B4AAD3FD-83A5-4B89-9F8F-01B8870865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3" name="Freeform 31">
            <a:extLst>
              <a:ext uri="{FF2B5EF4-FFF2-40B4-BE49-F238E27FC236}">
                <a16:creationId xmlns:a16="http://schemas.microsoft.com/office/drawing/2014/main" id="{61752F1D-FC0F-4103-9584-630E643CCD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9402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25" name="Freeform: Shape 24">
            <a:extLst>
              <a:ext uri="{FF2B5EF4-FFF2-40B4-BE49-F238E27FC236}">
                <a16:creationId xmlns:a16="http://schemas.microsoft.com/office/drawing/2014/main" id="{70151CB7-E7DE-4917-B831-01DF9CE013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270819" y="-63600"/>
            <a:ext cx="6858001" cy="6985200"/>
          </a:xfrm>
          <a:custGeom>
            <a:avLst/>
            <a:gdLst>
              <a:gd name="connsiteX0" fmla="*/ 6858001 w 6858001"/>
              <a:gd name="connsiteY0" fmla="*/ 1177 h 6985200"/>
              <a:gd name="connsiteX1" fmla="*/ 6858001 w 6858001"/>
              <a:gd name="connsiteY1" fmla="*/ 1344715 h 6985200"/>
              <a:gd name="connsiteX2" fmla="*/ 6858000 w 6858001"/>
              <a:gd name="connsiteY2" fmla="*/ 1344715 h 6985200"/>
              <a:gd name="connsiteX3" fmla="*/ 6858000 w 6858001"/>
              <a:gd name="connsiteY3" fmla="*/ 6985200 h 6985200"/>
              <a:gd name="connsiteX4" fmla="*/ 0 w 6858001"/>
              <a:gd name="connsiteY4" fmla="*/ 6985199 h 6985200"/>
              <a:gd name="connsiteX5" fmla="*/ 0 w 6858001"/>
              <a:gd name="connsiteY5" fmla="*/ 886772 h 6985200"/>
              <a:gd name="connsiteX6" fmla="*/ 1 w 6858001"/>
              <a:gd name="connsiteY6" fmla="*/ 886772 h 6985200"/>
              <a:gd name="connsiteX7" fmla="*/ 1 w 6858001"/>
              <a:gd name="connsiteY7" fmla="*/ 0 h 6985200"/>
              <a:gd name="connsiteX8" fmla="*/ 40463 w 6858001"/>
              <a:gd name="connsiteY8" fmla="*/ 5883 h 6985200"/>
              <a:gd name="connsiteX9" fmla="*/ 159107 w 6858001"/>
              <a:gd name="connsiteY9" fmla="*/ 23196 h 6985200"/>
              <a:gd name="connsiteX10" fmla="*/ 245518 w 6858001"/>
              <a:gd name="connsiteY10" fmla="*/ 35299 h 6985200"/>
              <a:gd name="connsiteX11" fmla="*/ 348388 w 6858001"/>
              <a:gd name="connsiteY11" fmla="*/ 48073 h 6985200"/>
              <a:gd name="connsiteX12" fmla="*/ 470460 w 6858001"/>
              <a:gd name="connsiteY12" fmla="*/ 63369 h 6985200"/>
              <a:gd name="connsiteX13" fmla="*/ 605563 w 6858001"/>
              <a:gd name="connsiteY13" fmla="*/ 79506 h 6985200"/>
              <a:gd name="connsiteX14" fmla="*/ 757810 w 6858001"/>
              <a:gd name="connsiteY14" fmla="*/ 96483 h 6985200"/>
              <a:gd name="connsiteX15" fmla="*/ 923774 w 6858001"/>
              <a:gd name="connsiteY15" fmla="*/ 114469 h 6985200"/>
              <a:gd name="connsiteX16" fmla="*/ 1104139 w 6858001"/>
              <a:gd name="connsiteY16" fmla="*/ 132454 h 6985200"/>
              <a:gd name="connsiteX17" fmla="*/ 1296163 w 6858001"/>
              <a:gd name="connsiteY17" fmla="*/ 150776 h 6985200"/>
              <a:gd name="connsiteX18" fmla="*/ 1503275 w 6858001"/>
              <a:gd name="connsiteY18" fmla="*/ 167753 h 6985200"/>
              <a:gd name="connsiteX19" fmla="*/ 1719988 w 6858001"/>
              <a:gd name="connsiteY19" fmla="*/ 184058 h 6985200"/>
              <a:gd name="connsiteX20" fmla="*/ 1949045 w 6858001"/>
              <a:gd name="connsiteY20" fmla="*/ 198849 h 6985200"/>
              <a:gd name="connsiteX21" fmla="*/ 2187703 w 6858001"/>
              <a:gd name="connsiteY21" fmla="*/ 212969 h 6985200"/>
              <a:gd name="connsiteX22" fmla="*/ 2436649 w 6858001"/>
              <a:gd name="connsiteY22" fmla="*/ 226248 h 6985200"/>
              <a:gd name="connsiteX23" fmla="*/ 2564208 w 6858001"/>
              <a:gd name="connsiteY23" fmla="*/ 230955 h 6985200"/>
              <a:gd name="connsiteX24" fmla="*/ 2694509 w 6858001"/>
              <a:gd name="connsiteY24" fmla="*/ 236165 h 6985200"/>
              <a:gd name="connsiteX25" fmla="*/ 2826869 w 6858001"/>
              <a:gd name="connsiteY25" fmla="*/ 241040 h 6985200"/>
              <a:gd name="connsiteX26" fmla="*/ 2959914 w 6858001"/>
              <a:gd name="connsiteY26" fmla="*/ 244234 h 6985200"/>
              <a:gd name="connsiteX27" fmla="*/ 3095702 w 6858001"/>
              <a:gd name="connsiteY27" fmla="*/ 247091 h 6985200"/>
              <a:gd name="connsiteX28" fmla="*/ 3232862 w 6858001"/>
              <a:gd name="connsiteY28" fmla="*/ 250117 h 6985200"/>
              <a:gd name="connsiteX29" fmla="*/ 3372766 w 6858001"/>
              <a:gd name="connsiteY29" fmla="*/ 252134 h 6985200"/>
              <a:gd name="connsiteX30" fmla="*/ 3514040 w 6858001"/>
              <a:gd name="connsiteY30" fmla="*/ 252134 h 6985200"/>
              <a:gd name="connsiteX31" fmla="*/ 3656686 w 6858001"/>
              <a:gd name="connsiteY31" fmla="*/ 253142 h 6985200"/>
              <a:gd name="connsiteX32" fmla="*/ 3800705 w 6858001"/>
              <a:gd name="connsiteY32" fmla="*/ 252134 h 6985200"/>
              <a:gd name="connsiteX33" fmla="*/ 3946780 w 6858001"/>
              <a:gd name="connsiteY33" fmla="*/ 250117 h 6985200"/>
              <a:gd name="connsiteX34" fmla="*/ 4092856 w 6858001"/>
              <a:gd name="connsiteY34" fmla="*/ 248268 h 6985200"/>
              <a:gd name="connsiteX35" fmla="*/ 4240988 w 6858001"/>
              <a:gd name="connsiteY35" fmla="*/ 244234 h 6985200"/>
              <a:gd name="connsiteX36" fmla="*/ 4390492 w 6858001"/>
              <a:gd name="connsiteY36" fmla="*/ 240032 h 6985200"/>
              <a:gd name="connsiteX37" fmla="*/ 4539997 w 6858001"/>
              <a:gd name="connsiteY37" fmla="*/ 235157 h 6985200"/>
              <a:gd name="connsiteX38" fmla="*/ 4690873 w 6858001"/>
              <a:gd name="connsiteY38" fmla="*/ 228266 h 6985200"/>
              <a:gd name="connsiteX39" fmla="*/ 4843120 w 6858001"/>
              <a:gd name="connsiteY39" fmla="*/ 220029 h 6985200"/>
              <a:gd name="connsiteX40" fmla="*/ 4996054 w 6858001"/>
              <a:gd name="connsiteY40" fmla="*/ 212129 h 6985200"/>
              <a:gd name="connsiteX41" fmla="*/ 5148987 w 6858001"/>
              <a:gd name="connsiteY41" fmla="*/ 202044 h 6985200"/>
              <a:gd name="connsiteX42" fmla="*/ 5303978 w 6858001"/>
              <a:gd name="connsiteY42" fmla="*/ 189941 h 6985200"/>
              <a:gd name="connsiteX43" fmla="*/ 5456911 w 6858001"/>
              <a:gd name="connsiteY43" fmla="*/ 177839 h 6985200"/>
              <a:gd name="connsiteX44" fmla="*/ 5612588 w 6858001"/>
              <a:gd name="connsiteY44" fmla="*/ 163887 h 6985200"/>
              <a:gd name="connsiteX45" fmla="*/ 5768950 w 6858001"/>
              <a:gd name="connsiteY45" fmla="*/ 148591 h 6985200"/>
              <a:gd name="connsiteX46" fmla="*/ 5923255 w 6858001"/>
              <a:gd name="connsiteY46" fmla="*/ 132455 h 6985200"/>
              <a:gd name="connsiteX47" fmla="*/ 6079618 w 6858001"/>
              <a:gd name="connsiteY47" fmla="*/ 113629 h 6985200"/>
              <a:gd name="connsiteX48" fmla="*/ 6235294 w 6858001"/>
              <a:gd name="connsiteY48" fmla="*/ 93458 h 6985200"/>
              <a:gd name="connsiteX49" fmla="*/ 6391657 w 6858001"/>
              <a:gd name="connsiteY49" fmla="*/ 73455 h 6985200"/>
              <a:gd name="connsiteX50" fmla="*/ 6547333 w 6858001"/>
              <a:gd name="connsiteY50" fmla="*/ 50091 h 6985200"/>
              <a:gd name="connsiteX51" fmla="*/ 6702324 w 6858001"/>
              <a:gd name="connsiteY51" fmla="*/ 26222 h 698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6985200">
                <a:moveTo>
                  <a:pt x="6858001" y="1177"/>
                </a:moveTo>
                <a:lnTo>
                  <a:pt x="6858001" y="1344715"/>
                </a:lnTo>
                <a:lnTo>
                  <a:pt x="6858000" y="1344715"/>
                </a:lnTo>
                <a:lnTo>
                  <a:pt x="6858000" y="6985200"/>
                </a:lnTo>
                <a:lnTo>
                  <a:pt x="0" y="6985199"/>
                </a:lnTo>
                <a:lnTo>
                  <a:pt x="0" y="886772"/>
                </a:lnTo>
                <a:lnTo>
                  <a:pt x="1" y="886772"/>
                </a:lnTo>
                <a:lnTo>
                  <a:pt x="1" y="0"/>
                </a:lnTo>
                <a:lnTo>
                  <a:pt x="40463" y="5883"/>
                </a:lnTo>
                <a:lnTo>
                  <a:pt x="159107" y="23196"/>
                </a:lnTo>
                <a:lnTo>
                  <a:pt x="245518" y="35299"/>
                </a:lnTo>
                <a:lnTo>
                  <a:pt x="348388" y="48073"/>
                </a:lnTo>
                <a:lnTo>
                  <a:pt x="470460" y="63369"/>
                </a:lnTo>
                <a:lnTo>
                  <a:pt x="605563" y="79506"/>
                </a:lnTo>
                <a:lnTo>
                  <a:pt x="757810" y="96483"/>
                </a:lnTo>
                <a:lnTo>
                  <a:pt x="923774" y="114469"/>
                </a:lnTo>
                <a:lnTo>
                  <a:pt x="1104139" y="132454"/>
                </a:lnTo>
                <a:lnTo>
                  <a:pt x="1296163" y="150776"/>
                </a:lnTo>
                <a:lnTo>
                  <a:pt x="1503275" y="167753"/>
                </a:lnTo>
                <a:lnTo>
                  <a:pt x="1719988" y="184058"/>
                </a:lnTo>
                <a:lnTo>
                  <a:pt x="1949045" y="198849"/>
                </a:lnTo>
                <a:lnTo>
                  <a:pt x="2187703" y="212969"/>
                </a:lnTo>
                <a:lnTo>
                  <a:pt x="2436649" y="226248"/>
                </a:lnTo>
                <a:lnTo>
                  <a:pt x="2564208" y="230955"/>
                </a:lnTo>
                <a:lnTo>
                  <a:pt x="2694509" y="236165"/>
                </a:lnTo>
                <a:lnTo>
                  <a:pt x="2826869" y="241040"/>
                </a:lnTo>
                <a:lnTo>
                  <a:pt x="2959914" y="244234"/>
                </a:lnTo>
                <a:lnTo>
                  <a:pt x="3095702" y="247091"/>
                </a:lnTo>
                <a:lnTo>
                  <a:pt x="3232862" y="250117"/>
                </a:lnTo>
                <a:lnTo>
                  <a:pt x="3372766" y="252134"/>
                </a:lnTo>
                <a:lnTo>
                  <a:pt x="3514040" y="252134"/>
                </a:lnTo>
                <a:lnTo>
                  <a:pt x="3656686" y="253142"/>
                </a:lnTo>
                <a:lnTo>
                  <a:pt x="3800705" y="252134"/>
                </a:lnTo>
                <a:lnTo>
                  <a:pt x="3946780" y="250117"/>
                </a:lnTo>
                <a:lnTo>
                  <a:pt x="4092856"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ln>
            <a:noFill/>
          </a:ln>
        </p:spPr>
        <p:txBody>
          <a:bodyPr/>
          <a:lstStyle/>
          <a:p>
            <a:endParaRPr lang="en-US"/>
          </a:p>
        </p:txBody>
      </p:sp>
      <p:pic>
        <p:nvPicPr>
          <p:cNvPr id="2" name="Picture 2" descr="E:\Archetype Imagination Figures\figure 7.4.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25014" t="1" r="17385" b="28403"/>
          <a:stretch/>
        </p:blipFill>
        <p:spPr bwMode="auto">
          <a:xfrm>
            <a:off x="5553492" y="1279292"/>
            <a:ext cx="5449889" cy="4030549"/>
          </a:xfrm>
          <a:prstGeom prst="rect">
            <a:avLst/>
          </a:prstGeom>
          <a:noFill/>
          <a:effectLst/>
          <a:extLst>
            <a:ext uri="{909E8E84-426E-40DD-AFC4-6F175D3DCCD1}">
              <a14:hiddenFill xmlns:a14="http://schemas.microsoft.com/office/drawing/2010/main">
                <a:solidFill>
                  <a:srgbClr val="FFFFFF"/>
                </a:solidFill>
              </a14:hiddenFill>
            </a:ext>
          </a:extLst>
        </p:spPr>
      </p:pic>
      <p:sp>
        <p:nvSpPr>
          <p:cNvPr id="27" name="Rectangle 26">
            <a:extLst>
              <a:ext uri="{FF2B5EF4-FFF2-40B4-BE49-F238E27FC236}">
                <a16:creationId xmlns:a16="http://schemas.microsoft.com/office/drawing/2014/main" id="{A92A1116-1C84-41DF-B803-1F7B0883EC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 name="TextBox 3">
            <a:extLst>
              <a:ext uri="{FF2B5EF4-FFF2-40B4-BE49-F238E27FC236}">
                <a16:creationId xmlns:a16="http://schemas.microsoft.com/office/drawing/2014/main" id="{3A58B08B-8858-44AF-8E79-886A55E747E2}"/>
              </a:ext>
            </a:extLst>
          </p:cNvPr>
          <p:cNvSpPr txBox="1"/>
          <p:nvPr/>
        </p:nvSpPr>
        <p:spPr>
          <a:xfrm>
            <a:off x="648931" y="2438400"/>
            <a:ext cx="4166509" cy="3785419"/>
          </a:xfrm>
          <a:prstGeom prst="rect">
            <a:avLst/>
          </a:prstGeom>
        </p:spPr>
        <p:txBody>
          <a:bodyPr vert="horz" lIns="91440" tIns="45720" rIns="91440" bIns="45720" rtlCol="0">
            <a:normAutofit/>
          </a:bodyPr>
          <a:lstStyle/>
          <a:p>
            <a:pPr marL="0" marR="0" lvl="0" indent="0" defTabSz="457200" fontAlgn="auto">
              <a:spcBef>
                <a:spcPts val="1000"/>
              </a:spcBef>
              <a:buClr>
                <a:schemeClr val="bg2">
                  <a:lumMod val="40000"/>
                  <a:lumOff val="60000"/>
                </a:schemeClr>
              </a:buClr>
              <a:buSzPct val="80000"/>
              <a:buFont typeface="Wingdings 3" charset="2"/>
              <a:buChar char=""/>
              <a:tabLst/>
              <a:defRPr/>
            </a:pPr>
            <a:r>
              <a:rPr kumimoji="0" lang="en-US" sz="2000" u="none" strike="noStrike" cap="none" spc="0" normalizeH="0" baseline="0" noProof="0" dirty="0">
                <a:ln>
                  <a:noFill/>
                </a:ln>
                <a:solidFill>
                  <a:srgbClr val="EBEBEB"/>
                </a:solidFill>
                <a:effectLst/>
                <a:uLnTx/>
                <a:uFillTx/>
                <a:latin typeface="+mj-lt"/>
                <a:ea typeface="+mj-ea"/>
                <a:cs typeface="+mj-cs"/>
              </a:rPr>
              <a:t>Archetypal Identification</a:t>
            </a:r>
          </a:p>
          <a:p>
            <a:pPr marL="0" marR="0" lvl="0" indent="0" defTabSz="457200" fontAlgn="auto">
              <a:spcBef>
                <a:spcPts val="1000"/>
              </a:spcBef>
              <a:buClr>
                <a:schemeClr val="bg2">
                  <a:lumMod val="40000"/>
                  <a:lumOff val="60000"/>
                </a:schemeClr>
              </a:buClr>
              <a:buSzPct val="80000"/>
              <a:buFont typeface="Wingdings 3" charset="2"/>
              <a:buChar char=""/>
              <a:tabLst/>
              <a:defRPr/>
            </a:pPr>
            <a:r>
              <a:rPr kumimoji="0" lang="en-US" sz="2000" u="none" strike="noStrike" cap="none" spc="0" normalizeH="0" baseline="0" noProof="0" dirty="0">
                <a:ln>
                  <a:noFill/>
                </a:ln>
                <a:solidFill>
                  <a:srgbClr val="EBEBEB"/>
                </a:solidFill>
                <a:effectLst/>
                <a:uLnTx/>
                <a:uFillTx/>
                <a:latin typeface="+mj-lt"/>
                <a:ea typeface="+mj-ea"/>
                <a:cs typeface="+mj-cs"/>
              </a:rPr>
              <a:t>Amplifies characteristics</a:t>
            </a:r>
          </a:p>
          <a:p>
            <a:pPr marL="0" marR="0" lvl="0" indent="0" defTabSz="457200" fontAlgn="auto">
              <a:spcBef>
                <a:spcPts val="1000"/>
              </a:spcBef>
              <a:buClr>
                <a:schemeClr val="bg2">
                  <a:lumMod val="40000"/>
                  <a:lumOff val="60000"/>
                </a:schemeClr>
              </a:buClr>
              <a:buSzPct val="80000"/>
              <a:buFont typeface="Wingdings 3" charset="2"/>
              <a:buChar char=""/>
              <a:tabLst/>
              <a:defRPr/>
            </a:pPr>
            <a:r>
              <a:rPr kumimoji="0" lang="en-US" sz="2000" u="none" strike="noStrike" cap="none" spc="0" normalizeH="0" baseline="0" noProof="0" dirty="0">
                <a:ln>
                  <a:noFill/>
                </a:ln>
                <a:solidFill>
                  <a:srgbClr val="EBEBEB"/>
                </a:solidFill>
                <a:effectLst/>
                <a:uLnTx/>
                <a:uFillTx/>
                <a:latin typeface="+mj-lt"/>
                <a:ea typeface="+mj-ea"/>
                <a:cs typeface="+mj-cs"/>
              </a:rPr>
              <a:t>Transforms consciousness</a:t>
            </a:r>
          </a:p>
          <a:p>
            <a:pPr marL="0" marR="0" lvl="0" indent="0" defTabSz="457200" fontAlgn="auto">
              <a:spcBef>
                <a:spcPts val="1000"/>
              </a:spcBef>
              <a:buClr>
                <a:schemeClr val="bg2">
                  <a:lumMod val="40000"/>
                  <a:lumOff val="60000"/>
                </a:schemeClr>
              </a:buClr>
              <a:buSzPct val="80000"/>
              <a:buFont typeface="Wingdings 3" charset="2"/>
              <a:buChar char=""/>
              <a:tabLst/>
              <a:defRPr/>
            </a:pPr>
            <a:r>
              <a:rPr lang="en-US" sz="2000" dirty="0">
                <a:solidFill>
                  <a:srgbClr val="EBEBEB"/>
                </a:solidFill>
                <a:latin typeface="+mj-lt"/>
                <a:ea typeface="+mj-ea"/>
                <a:cs typeface="+mj-cs"/>
              </a:rPr>
              <a:t>Archetypal Visualization taps the benefits of imagery, opening memory banks, expanding perception, tapping emotions and relaxation response</a:t>
            </a:r>
            <a:endParaRPr kumimoji="0" lang="en-US" sz="2000" u="none" strike="noStrike" cap="none" spc="0" normalizeH="0" baseline="0" noProof="0" dirty="0">
              <a:ln>
                <a:noFill/>
              </a:ln>
              <a:solidFill>
                <a:srgbClr val="EBEBEB"/>
              </a:solidFill>
              <a:effectLst/>
              <a:uLnTx/>
              <a:uFillTx/>
              <a:latin typeface="+mj-lt"/>
              <a:ea typeface="+mj-ea"/>
              <a:cs typeface="+mj-cs"/>
            </a:endParaRPr>
          </a:p>
        </p:txBody>
      </p:sp>
    </p:spTree>
    <p:extLst>
      <p:ext uri="{BB962C8B-B14F-4D97-AF65-F5344CB8AC3E}">
        <p14:creationId xmlns:p14="http://schemas.microsoft.com/office/powerpoint/2010/main" val="1175059815"/>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FC040-B463-D4E9-6DA3-58E67469BCC8}"/>
              </a:ext>
            </a:extLst>
          </p:cNvPr>
          <p:cNvSpPr>
            <a:spLocks noGrp="1"/>
          </p:cNvSpPr>
          <p:nvPr>
            <p:ph type="title"/>
          </p:nvPr>
        </p:nvSpPr>
        <p:spPr>
          <a:xfrm>
            <a:off x="1280160" y="685800"/>
            <a:ext cx="9137012" cy="1280160"/>
          </a:xfrm>
        </p:spPr>
        <p:txBody>
          <a:bodyPr anchor="b">
            <a:normAutofit/>
          </a:bodyPr>
          <a:lstStyle/>
          <a:p>
            <a:r>
              <a:rPr lang="en-US" dirty="0"/>
              <a:t>Archetypal Wellness Workshop</a:t>
            </a:r>
          </a:p>
        </p:txBody>
      </p:sp>
      <p:pic>
        <p:nvPicPr>
          <p:cNvPr id="7" name="Picture Placeholder 6" descr="A group of hands reaching for the earth&#10;&#10;AI-generated content may be incorrect.">
            <a:extLst>
              <a:ext uri="{FF2B5EF4-FFF2-40B4-BE49-F238E27FC236}">
                <a16:creationId xmlns:a16="http://schemas.microsoft.com/office/drawing/2014/main" id="{904D2447-489D-8287-1579-65EEF02062E0}"/>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683033" y="2327440"/>
            <a:ext cx="4040574" cy="4040574"/>
          </a:xfrm>
          <a:noFill/>
        </p:spPr>
      </p:pic>
      <p:sp>
        <p:nvSpPr>
          <p:cNvPr id="10" name="Text Placeholder 2">
            <a:extLst>
              <a:ext uri="{FF2B5EF4-FFF2-40B4-BE49-F238E27FC236}">
                <a16:creationId xmlns:a16="http://schemas.microsoft.com/office/drawing/2014/main" id="{48CC662E-4CFB-AA29-BBEB-3275AAC188EE}"/>
              </a:ext>
            </a:extLst>
          </p:cNvPr>
          <p:cNvSpPr>
            <a:spLocks noGrp="1"/>
          </p:cNvSpPr>
          <p:nvPr>
            <p:ph sz="quarter" idx="4"/>
          </p:nvPr>
        </p:nvSpPr>
        <p:spPr>
          <a:xfrm>
            <a:off x="6723402" y="2327441"/>
            <a:ext cx="4846320" cy="4040574"/>
          </a:xfrm>
        </p:spPr>
        <p:txBody>
          <a:bodyPr>
            <a:normAutofit/>
          </a:bodyPr>
          <a:lstStyle/>
          <a:p>
            <a:r>
              <a:rPr lang="en-US" sz="1500"/>
              <a:t>70- minute zoom meeting: dyad work  multisensory imagery activities, accompanied by meditation music.</a:t>
            </a:r>
          </a:p>
          <a:p>
            <a:r>
              <a:rPr lang="en-US" sz="1500"/>
              <a:t>-Dyad, think back to your childhood favorite character, book, TV show, movie, person</a:t>
            </a:r>
          </a:p>
          <a:p>
            <a:r>
              <a:rPr lang="en-US" sz="1500"/>
              <a:t>-Imagery, a favorite outside spot, you are feeling okay, an entity comes to you,  let the scene move, debrief first with drawing, then sharing</a:t>
            </a:r>
          </a:p>
          <a:p>
            <a:r>
              <a:rPr lang="en-US" sz="1500"/>
              <a:t>-Imagery, a recent scene that engendered a feeling that  you didn’t like, that  didn’t feel good,  see it in present time like a movie, find a spot in the body where you feel the most, visualize the feeling</a:t>
            </a:r>
          </a:p>
          <a:p>
            <a:r>
              <a:rPr lang="en-US" sz="1500"/>
              <a:t>-Imagery, bring your archetype into the scene, let the scene move, debrief first with drawing then sharing </a:t>
            </a:r>
          </a:p>
        </p:txBody>
      </p:sp>
    </p:spTree>
    <p:extLst>
      <p:ext uri="{BB962C8B-B14F-4D97-AF65-F5344CB8AC3E}">
        <p14:creationId xmlns:p14="http://schemas.microsoft.com/office/powerpoint/2010/main" val="23994009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0AE32-5A3E-CA75-D7FC-E8A4F93B2B3E}"/>
              </a:ext>
            </a:extLst>
          </p:cNvPr>
          <p:cNvSpPr>
            <a:spLocks noGrp="1"/>
          </p:cNvSpPr>
          <p:nvPr>
            <p:ph type="ctrTitle"/>
          </p:nvPr>
        </p:nvSpPr>
        <p:spPr>
          <a:xfrm>
            <a:off x="1280160" y="301752"/>
            <a:ext cx="4663438" cy="1400048"/>
          </a:xfrm>
        </p:spPr>
        <p:txBody>
          <a:bodyPr/>
          <a:lstStyle/>
          <a:p>
            <a:pPr>
              <a:lnSpc>
                <a:spcPct val="100000"/>
              </a:lnSpc>
            </a:pPr>
            <a:r>
              <a:rPr lang="en-US" sz="2400" dirty="0"/>
              <a:t>Data Collection (Qualtrics)</a:t>
            </a:r>
          </a:p>
        </p:txBody>
      </p:sp>
      <p:sp>
        <p:nvSpPr>
          <p:cNvPr id="3" name="Text Placeholder 2">
            <a:extLst>
              <a:ext uri="{FF2B5EF4-FFF2-40B4-BE49-F238E27FC236}">
                <a16:creationId xmlns:a16="http://schemas.microsoft.com/office/drawing/2014/main" id="{FDD7BB37-D450-A338-0DBB-D5B23D4B447E}"/>
              </a:ext>
            </a:extLst>
          </p:cNvPr>
          <p:cNvSpPr>
            <a:spLocks noGrp="1"/>
          </p:cNvSpPr>
          <p:nvPr>
            <p:ph type="body" sz="quarter" idx="14"/>
          </p:nvPr>
        </p:nvSpPr>
        <p:spPr>
          <a:xfrm>
            <a:off x="924561" y="1701800"/>
            <a:ext cx="4663440" cy="3550581"/>
          </a:xfrm>
        </p:spPr>
        <p:txBody>
          <a:bodyPr/>
          <a:lstStyle/>
          <a:p>
            <a:r>
              <a:rPr lang="en-US" dirty="0"/>
              <a:t>Pre: adapted Personal Assessment: Dimensions of Wellness, University of Colorado,  (Emotional, Spiritual, Physical, Social, Occupational, Intellectual, Environmental).  Likert and short answers. Example:  I feel good about myself and believe others like me for who I am.</a:t>
            </a:r>
          </a:p>
          <a:p>
            <a:r>
              <a:rPr lang="en-US" dirty="0"/>
              <a:t>Post:  Qualitative answers by the participants on the workshop experience and interaction with archetypes.</a:t>
            </a:r>
          </a:p>
          <a:p>
            <a:r>
              <a:rPr lang="en-US" dirty="0"/>
              <a:t>Follow-up: Qualitative answers  on use of archetypes &amp; Personal Assessment: Dimensions of  Wellness</a:t>
            </a:r>
          </a:p>
          <a:p>
            <a:endParaRPr lang="en-US" dirty="0"/>
          </a:p>
        </p:txBody>
      </p:sp>
      <p:pic>
        <p:nvPicPr>
          <p:cNvPr id="5" name="Picture 2" descr="E:\Archetype Imagination Figures\figure 6.46.jpg">
            <a:extLst>
              <a:ext uri="{FF2B5EF4-FFF2-40B4-BE49-F238E27FC236}">
                <a16:creationId xmlns:a16="http://schemas.microsoft.com/office/drawing/2014/main" id="{AB9C2C8B-6D87-F515-033B-847AA99E9FB8}"/>
              </a:ext>
            </a:extLst>
          </p:cNvPr>
          <p:cNvPicPr>
            <a:picLocks noGrp="1" noChangeAspect="1" noChangeArrowheads="1"/>
          </p:cNvPicPr>
          <p:nvPr>
            <p:ph type="pic" sz="quarter" idx="13"/>
          </p:nvPr>
        </p:nvPicPr>
        <p:blipFill>
          <a:blip r:embed="rId2" cstate="print">
            <a:extLst>
              <a:ext uri="{28A0092B-C50C-407E-A947-70E740481C1C}">
                <a14:useLocalDpi xmlns:a14="http://schemas.microsoft.com/office/drawing/2010/main" val="0"/>
              </a:ext>
            </a:extLst>
          </a:blip>
          <a:srcRect l="5527" r="5527"/>
          <a:stretch>
            <a:fillRect/>
          </a:stretch>
        </p:blipFill>
        <p:spPr bwMode="auto">
          <a:xfrm>
            <a:off x="6696075" y="301625"/>
            <a:ext cx="5221288" cy="6264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90803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9" name="Straight Connector 18">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21" name="Rectangle 20">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sp useBgFill="1">
        <p:nvSpPr>
          <p:cNvPr id="22" name="Rectangle 21">
            <a:extLst>
              <a:ext uri="{FF2B5EF4-FFF2-40B4-BE49-F238E27FC236}">
                <a16:creationId xmlns:a16="http://schemas.microsoft.com/office/drawing/2014/main" id="{BC30665E-D592-446F-98EB-15F172A226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sp>
        <p:nvSpPr>
          <p:cNvPr id="2" name="Title 1">
            <a:extLst>
              <a:ext uri="{FF2B5EF4-FFF2-40B4-BE49-F238E27FC236}">
                <a16:creationId xmlns:a16="http://schemas.microsoft.com/office/drawing/2014/main" id="{19C03917-366B-A07C-D85E-1799ADA7FB3D}"/>
              </a:ext>
            </a:extLst>
          </p:cNvPr>
          <p:cNvSpPr>
            <a:spLocks noGrp="1"/>
          </p:cNvSpPr>
          <p:nvPr>
            <p:ph type="title"/>
          </p:nvPr>
        </p:nvSpPr>
        <p:spPr>
          <a:xfrm>
            <a:off x="703400" y="4702835"/>
            <a:ext cx="10801350" cy="978772"/>
          </a:xfrm>
        </p:spPr>
        <p:txBody>
          <a:bodyPr vert="horz" lIns="91440" tIns="45720" rIns="91440" bIns="45720" rtlCol="0" anchor="t">
            <a:normAutofit fontScale="90000"/>
          </a:bodyPr>
          <a:lstStyle/>
          <a:p>
            <a:r>
              <a:rPr lang="en-US" sz="5400" dirty="0"/>
              <a:t>Participants,</a:t>
            </a:r>
            <a:br>
              <a:rPr lang="en-US" sz="5400" dirty="0"/>
            </a:br>
            <a:r>
              <a:rPr lang="en-US" sz="5400" dirty="0"/>
              <a:t> </a:t>
            </a:r>
            <a:r>
              <a:rPr lang="en-US" sz="3100" dirty="0"/>
              <a:t>22 from purposive sampling</a:t>
            </a:r>
          </a:p>
        </p:txBody>
      </p:sp>
      <p:pic>
        <p:nvPicPr>
          <p:cNvPr id="5" name="Picture Placeholder 4">
            <a:extLst>
              <a:ext uri="{FF2B5EF4-FFF2-40B4-BE49-F238E27FC236}">
                <a16:creationId xmlns:a16="http://schemas.microsoft.com/office/drawing/2014/main" id="{6ED5660F-2821-4248-7CD2-CE2493B80E98}"/>
              </a:ext>
            </a:extLst>
          </p:cNvPr>
          <p:cNvPicPr>
            <a:picLocks noGrp="1" noChangeAspect="1"/>
          </p:cNvPicPr>
          <p:nvPr>
            <p:ph type="pic" sz="quarter" idx="10"/>
          </p:nvPr>
        </p:nvPicPr>
        <p:blipFill>
          <a:blip r:embed="rId2"/>
          <a:srcRect l="606" r="605" b="-1"/>
          <a:stretch>
            <a:fillRect/>
          </a:stretch>
        </p:blipFill>
        <p:spPr>
          <a:xfrm>
            <a:off x="800100" y="712915"/>
            <a:ext cx="10591800" cy="3806202"/>
          </a:xfrm>
          <a:prstGeom prst="rect">
            <a:avLst/>
          </a:prstGeom>
        </p:spPr>
      </p:pic>
      <p:cxnSp>
        <p:nvCxnSpPr>
          <p:cNvPr id="18" name="Straight Connector 17">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453984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D98BFE3C-D18C-7840-79CC-240AD55BE387}"/>
              </a:ext>
            </a:extLst>
          </p:cNvPr>
          <p:cNvSpPr>
            <a:spLocks noGrp="1"/>
          </p:cNvSpPr>
          <p:nvPr>
            <p:ph type="sldNum" sz="quarter" idx="4"/>
          </p:nvPr>
        </p:nvSpPr>
        <p:spPr>
          <a:xfrm>
            <a:off x="10919012" y="6356350"/>
            <a:ext cx="672354" cy="365125"/>
          </a:xfrm>
        </p:spPr>
        <p:txBody>
          <a:bodyPr vert="horz" lIns="91440" tIns="45720" rIns="91440" bIns="45720" rtlCol="0" anchor="ctr">
            <a:normAutofit/>
          </a:bodyPr>
          <a:lstStyle/>
          <a:p>
            <a:pPr marL="0" marR="0" lvl="0" indent="0" algn="r" defTabSz="914400" rtl="0" eaLnBrk="1" fontAlgn="auto" latinLnBrk="0" hangingPunct="1">
              <a:lnSpc>
                <a:spcPct val="90000"/>
              </a:lnSpc>
              <a:spcBef>
                <a:spcPts val="0"/>
              </a:spcBef>
              <a:spcAft>
                <a:spcPts val="600"/>
              </a:spcAft>
              <a:buClrTx/>
              <a:buSzTx/>
              <a:buFontTx/>
              <a:buNone/>
              <a:tabLst/>
              <a:defRPr/>
            </a:pPr>
            <a:fld id="{C3DB2ADC-AF19-4574-8C10-79B5B04FCA27}" type="slidenum">
              <a:rPr kumimoji="0" lang="en-US" sz="1800" b="0" i="0" u="none" strike="noStrike" kern="1200" cap="none" spc="0" normalizeH="0" baseline="0" noProof="0" smtClean="0">
                <a:ln>
                  <a:noFill/>
                </a:ln>
                <a:solidFill>
                  <a:srgbClr val="FFFFFF"/>
                </a:solidFill>
                <a:effectLst/>
                <a:uLnTx/>
                <a:uFillTx/>
                <a:latin typeface="Calisto MT"/>
                <a:ea typeface="+mn-ea"/>
                <a:cs typeface="+mn-cs"/>
              </a:rPr>
              <a:pPr marL="0" marR="0" lvl="0" indent="0" algn="r" defTabSz="914400" rtl="0" eaLnBrk="1" fontAlgn="auto" latinLnBrk="0" hangingPunct="1">
                <a:lnSpc>
                  <a:spcPct val="90000"/>
                </a:lnSpc>
                <a:spcBef>
                  <a:spcPts val="0"/>
                </a:spcBef>
                <a:spcAft>
                  <a:spcPts val="600"/>
                </a:spcAft>
                <a:buClrTx/>
                <a:buSzTx/>
                <a:buFontTx/>
                <a:buNone/>
                <a:tabLst/>
                <a:defRPr/>
              </a:pPr>
              <a:t>11</a:t>
            </a:fld>
            <a:endParaRPr kumimoji="0" lang="en-US" sz="1800" b="0" i="0" u="none" strike="noStrike" kern="1200" cap="none" spc="0" normalizeH="0" baseline="0" noProof="0">
              <a:ln>
                <a:noFill/>
              </a:ln>
              <a:solidFill>
                <a:srgbClr val="FFFFFF"/>
              </a:solidFill>
              <a:effectLst/>
              <a:uLnTx/>
              <a:uFillTx/>
              <a:latin typeface="Calisto MT"/>
              <a:ea typeface="+mn-ea"/>
              <a:cs typeface="+mn-cs"/>
            </a:endParaRPr>
          </a:p>
        </p:txBody>
      </p:sp>
    </p:spTree>
    <p:extLst>
      <p:ext uri="{BB962C8B-B14F-4D97-AF65-F5344CB8AC3E}">
        <p14:creationId xmlns:p14="http://schemas.microsoft.com/office/powerpoint/2010/main" val="5297280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4FDAB-A7A0-385B-7FF8-00E170E6C97F}"/>
              </a:ext>
            </a:extLst>
          </p:cNvPr>
          <p:cNvSpPr>
            <a:spLocks noGrp="1"/>
          </p:cNvSpPr>
          <p:nvPr>
            <p:ph type="title"/>
          </p:nvPr>
        </p:nvSpPr>
        <p:spPr>
          <a:xfrm>
            <a:off x="1154954" y="1447800"/>
            <a:ext cx="8825659" cy="1121229"/>
          </a:xfrm>
        </p:spPr>
        <p:txBody>
          <a:bodyPr/>
          <a:lstStyle/>
          <a:p>
            <a:r>
              <a:rPr lang="en-US" sz="3200" b="1" dirty="0"/>
              <a:t>Theme 1: Archetypes were easy to visualize</a:t>
            </a:r>
          </a:p>
        </p:txBody>
      </p:sp>
      <p:sp>
        <p:nvSpPr>
          <p:cNvPr id="3" name="Text Placeholder 2">
            <a:extLst>
              <a:ext uri="{FF2B5EF4-FFF2-40B4-BE49-F238E27FC236}">
                <a16:creationId xmlns:a16="http://schemas.microsoft.com/office/drawing/2014/main" id="{4CF6542E-F144-9B51-8111-C3D12794EFD5}"/>
              </a:ext>
            </a:extLst>
          </p:cNvPr>
          <p:cNvSpPr>
            <a:spLocks noGrp="1"/>
          </p:cNvSpPr>
          <p:nvPr>
            <p:ph type="body" sz="half" idx="2"/>
          </p:nvPr>
        </p:nvSpPr>
        <p:spPr>
          <a:xfrm>
            <a:off x="1154954" y="2152485"/>
            <a:ext cx="8825659" cy="3015343"/>
          </a:xfrm>
        </p:spPr>
        <p:txBody>
          <a:bodyPr/>
          <a:lstStyle/>
          <a:p>
            <a:r>
              <a:rPr lang="en-US" dirty="0"/>
              <a:t>I didn’t realize that I had an archetype at all, let alone that it would be a source of inspiration and motivation.  (937)</a:t>
            </a:r>
          </a:p>
          <a:p>
            <a:r>
              <a:rPr lang="en-US" dirty="0"/>
              <a:t>List  of Archetypes Created by Participants: Muir Woods, Native American elder, Goofy,  Barbie, Purple cloud-shape, feminine divine,  floating being of white light,  human form that sparkles, Viking, Batman, women riding a horse, butterfly, a brown hand, lion,  Nordic forest deity, mermaid, rock band leader, Kuan Yin, jungle beach tree, wonder woman, hummingbird, father, coyote</a:t>
            </a:r>
          </a:p>
        </p:txBody>
      </p:sp>
    </p:spTree>
    <p:extLst>
      <p:ext uri="{BB962C8B-B14F-4D97-AF65-F5344CB8AC3E}">
        <p14:creationId xmlns:p14="http://schemas.microsoft.com/office/powerpoint/2010/main" val="37610158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908F3-2167-A9BB-E7B7-BE8BD972A8D2}"/>
              </a:ext>
            </a:extLst>
          </p:cNvPr>
          <p:cNvSpPr>
            <a:spLocks noGrp="1"/>
          </p:cNvSpPr>
          <p:nvPr>
            <p:ph type="title"/>
          </p:nvPr>
        </p:nvSpPr>
        <p:spPr>
          <a:xfrm>
            <a:off x="1154954" y="698500"/>
            <a:ext cx="8825659" cy="2997200"/>
          </a:xfrm>
        </p:spPr>
        <p:txBody>
          <a:bodyPr/>
          <a:lstStyle/>
          <a:p>
            <a:r>
              <a:rPr lang="en-US" sz="3600" dirty="0"/>
              <a:t>Themes 2: Awareness was enhanced</a:t>
            </a:r>
            <a:br>
              <a:rPr lang="en-US" dirty="0"/>
            </a:br>
            <a:br>
              <a:rPr lang="en-US" sz="2000" dirty="0"/>
            </a:br>
            <a:r>
              <a:rPr lang="en-US" sz="2000" dirty="0"/>
              <a:t>	</a:t>
            </a:r>
            <a:r>
              <a:rPr lang="en-US" sz="2000" b="1" dirty="0"/>
              <a:t>Calmness and peace</a:t>
            </a:r>
            <a:br>
              <a:rPr lang="en-US" sz="2000" b="1" dirty="0"/>
            </a:br>
            <a:r>
              <a:rPr lang="en-US" sz="2000" b="1" dirty="0"/>
              <a:t>	Openness to possibilities</a:t>
            </a:r>
            <a:br>
              <a:rPr lang="en-US" sz="2000" dirty="0"/>
            </a:br>
            <a:r>
              <a:rPr lang="en-US" sz="2000" b="1" dirty="0"/>
              <a:t>	Self- Empowerment</a:t>
            </a:r>
            <a:br>
              <a:rPr lang="en-US" sz="2000" dirty="0"/>
            </a:br>
            <a:r>
              <a:rPr lang="en-US" sz="2000" b="1" dirty="0"/>
              <a:t>	Refinement of  Purpose</a:t>
            </a:r>
            <a:endParaRPr lang="en-US" sz="2000" dirty="0"/>
          </a:p>
        </p:txBody>
      </p:sp>
      <p:sp>
        <p:nvSpPr>
          <p:cNvPr id="3" name="Text Placeholder 2">
            <a:extLst>
              <a:ext uri="{FF2B5EF4-FFF2-40B4-BE49-F238E27FC236}">
                <a16:creationId xmlns:a16="http://schemas.microsoft.com/office/drawing/2014/main" id="{BC1CE829-3F88-4270-03C9-4E4F1B58BBA1}"/>
              </a:ext>
            </a:extLst>
          </p:cNvPr>
          <p:cNvSpPr>
            <a:spLocks noGrp="1"/>
          </p:cNvSpPr>
          <p:nvPr>
            <p:ph type="body" sz="half" idx="2"/>
          </p:nvPr>
        </p:nvSpPr>
        <p:spPr>
          <a:xfrm>
            <a:off x="1154954" y="3251200"/>
            <a:ext cx="8825659" cy="2997200"/>
          </a:xfrm>
        </p:spPr>
        <p:txBody>
          <a:bodyPr>
            <a:normAutofit fontScale="92500" lnSpcReduction="20000"/>
          </a:bodyPr>
          <a:lstStyle/>
          <a:p>
            <a:r>
              <a:rPr lang="en-US" dirty="0"/>
              <a:t>Keep focusing on the here and now, what’s right before me (323).</a:t>
            </a:r>
          </a:p>
          <a:p>
            <a:r>
              <a:rPr lang="en-US" dirty="0"/>
              <a:t>Remain calm and focused while we prepare for the unknown (170).</a:t>
            </a:r>
          </a:p>
          <a:p>
            <a:r>
              <a:rPr lang="en-US" dirty="0"/>
              <a:t>My awareness became clear that perhaps by silencing myself, I may be doing more harm or causing more stress (480) </a:t>
            </a:r>
          </a:p>
          <a:p>
            <a:r>
              <a:rPr lang="en-US" dirty="0"/>
              <a:t>My purpose and awareness that I was chosen to keep the family together (499).</a:t>
            </a:r>
          </a:p>
          <a:p>
            <a:r>
              <a:rPr lang="en-US" dirty="0"/>
              <a:t>I have a deeper awareness of the influence that I can bring to the outcomes of my situation (170).</a:t>
            </a:r>
          </a:p>
          <a:p>
            <a:r>
              <a:rPr lang="en-US" dirty="0"/>
              <a:t>I was able to see more possibilities about how to deal with the situation going forward, I might bring the idea in - it is now an option (711).</a:t>
            </a:r>
          </a:p>
          <a:p>
            <a:r>
              <a:rPr lang="en-US" dirty="0"/>
              <a:t>Brought me a sense of calm, allowing me to relax and trust that all is well (279).</a:t>
            </a:r>
          </a:p>
          <a:p>
            <a:endParaRPr lang="en-US" dirty="0"/>
          </a:p>
          <a:p>
            <a:endParaRPr lang="en-US" dirty="0"/>
          </a:p>
        </p:txBody>
      </p:sp>
    </p:spTree>
    <p:extLst>
      <p:ext uri="{BB962C8B-B14F-4D97-AF65-F5344CB8AC3E}">
        <p14:creationId xmlns:p14="http://schemas.microsoft.com/office/powerpoint/2010/main" val="20955735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CF0FE-247B-70D4-B481-BEAA18A3C77A}"/>
              </a:ext>
            </a:extLst>
          </p:cNvPr>
          <p:cNvSpPr>
            <a:spLocks noGrp="1"/>
          </p:cNvSpPr>
          <p:nvPr>
            <p:ph type="title"/>
          </p:nvPr>
        </p:nvSpPr>
        <p:spPr/>
        <p:txBody>
          <a:bodyPr/>
          <a:lstStyle/>
          <a:p>
            <a:r>
              <a:rPr lang="en-US" sz="3200" dirty="0"/>
              <a:t>Theme 3: Interaction with archetype transmuted emotions</a:t>
            </a:r>
          </a:p>
        </p:txBody>
      </p:sp>
      <p:sp>
        <p:nvSpPr>
          <p:cNvPr id="3" name="Text Placeholder 2">
            <a:extLst>
              <a:ext uri="{FF2B5EF4-FFF2-40B4-BE49-F238E27FC236}">
                <a16:creationId xmlns:a16="http://schemas.microsoft.com/office/drawing/2014/main" id="{FFBBA6C1-D2A5-AD90-4EBC-8A270298C3BE}"/>
              </a:ext>
            </a:extLst>
          </p:cNvPr>
          <p:cNvSpPr>
            <a:spLocks noGrp="1"/>
          </p:cNvSpPr>
          <p:nvPr>
            <p:ph type="body" sz="half" idx="2"/>
          </p:nvPr>
        </p:nvSpPr>
        <p:spPr>
          <a:xfrm>
            <a:off x="1154954" y="2699657"/>
            <a:ext cx="8825659" cy="3320143"/>
          </a:xfrm>
        </p:spPr>
        <p:txBody>
          <a:bodyPr>
            <a:normAutofit fontScale="32500" lnSpcReduction="20000"/>
          </a:bodyPr>
          <a:lstStyle/>
          <a:p>
            <a:pPr>
              <a:lnSpc>
                <a:spcPct val="120000"/>
              </a:lnSpc>
            </a:pPr>
            <a:r>
              <a:rPr lang="en-US" sz="4500" dirty="0"/>
              <a:t>My Elder transmuted the painful emotion to one of well-being, and the color changed back to a vibrant orange color.  I have increased awareness of my own well-being and forces that support my well-being. I will more likely work with my Elder to support my well-being in situations here I might experience lack or fear (229).</a:t>
            </a:r>
          </a:p>
          <a:p>
            <a:pPr>
              <a:lnSpc>
                <a:spcPct val="120000"/>
              </a:lnSpc>
            </a:pPr>
            <a:endParaRPr lang="en-US" sz="4500" dirty="0"/>
          </a:p>
          <a:p>
            <a:pPr>
              <a:lnSpc>
                <a:spcPct val="120000"/>
              </a:lnSpc>
            </a:pPr>
            <a:r>
              <a:rPr lang="en-US" sz="4500" dirty="0"/>
              <a:t>When I saw the Native American /Indian I felt peace/calmness (937).</a:t>
            </a:r>
          </a:p>
          <a:p>
            <a:pPr>
              <a:lnSpc>
                <a:spcPct val="120000"/>
              </a:lnSpc>
            </a:pPr>
            <a:r>
              <a:rPr lang="en-US" sz="4500" dirty="0"/>
              <a:t>The emotions subsided and completely evaporated. I felt calm and collected. Even protected (271).</a:t>
            </a:r>
          </a:p>
          <a:p>
            <a:pPr>
              <a:lnSpc>
                <a:spcPct val="120000"/>
              </a:lnSpc>
            </a:pPr>
            <a:r>
              <a:rPr lang="en-US" sz="4500" dirty="0"/>
              <a:t>I fill my life with the joy of people and experiences, or I can wallow in grief (521).</a:t>
            </a:r>
          </a:p>
          <a:p>
            <a:r>
              <a:rPr lang="en-US" sz="4500" dirty="0"/>
              <a:t> </a:t>
            </a:r>
          </a:p>
          <a:p>
            <a:endParaRPr lang="en-US" dirty="0"/>
          </a:p>
          <a:p>
            <a:endParaRPr lang="en-US" dirty="0"/>
          </a:p>
        </p:txBody>
      </p:sp>
    </p:spTree>
    <p:extLst>
      <p:ext uri="{BB962C8B-B14F-4D97-AF65-F5344CB8AC3E}">
        <p14:creationId xmlns:p14="http://schemas.microsoft.com/office/powerpoint/2010/main" val="24438626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FE05E-0ADA-5819-7C3A-8954A956B182}"/>
              </a:ext>
            </a:extLst>
          </p:cNvPr>
          <p:cNvSpPr>
            <a:spLocks noGrp="1"/>
          </p:cNvSpPr>
          <p:nvPr>
            <p:ph type="title"/>
          </p:nvPr>
        </p:nvSpPr>
        <p:spPr/>
        <p:txBody>
          <a:bodyPr/>
          <a:lstStyle/>
          <a:p>
            <a:r>
              <a:rPr lang="en-US" sz="3600" dirty="0"/>
              <a:t>Theme 4: Archetypes were called on for stress and in difficult or messy situations (after 30 days)</a:t>
            </a:r>
          </a:p>
        </p:txBody>
      </p:sp>
      <p:sp>
        <p:nvSpPr>
          <p:cNvPr id="3" name="Text Placeholder 2">
            <a:extLst>
              <a:ext uri="{FF2B5EF4-FFF2-40B4-BE49-F238E27FC236}">
                <a16:creationId xmlns:a16="http://schemas.microsoft.com/office/drawing/2014/main" id="{BBE334B5-FAF3-157E-36D4-3C6B1FDAF86C}"/>
              </a:ext>
            </a:extLst>
          </p:cNvPr>
          <p:cNvSpPr>
            <a:spLocks noGrp="1"/>
          </p:cNvSpPr>
          <p:nvPr>
            <p:ph type="body" sz="half" idx="2"/>
          </p:nvPr>
        </p:nvSpPr>
        <p:spPr/>
        <p:txBody>
          <a:bodyPr/>
          <a:lstStyle/>
          <a:p>
            <a:r>
              <a:rPr lang="en-US" sz="1700" dirty="0"/>
              <a:t>I might summon my archetype when I feel stressed (247).</a:t>
            </a:r>
          </a:p>
          <a:p>
            <a:r>
              <a:rPr lang="en-US" sz="1700" dirty="0"/>
              <a:t>I certainly can see using this as a practice in the future to help me move from a difficult situation to one of more calm and perspective (785).</a:t>
            </a:r>
          </a:p>
          <a:p>
            <a:r>
              <a:rPr lang="en-US" sz="1700" dirty="0"/>
              <a:t>I can harness this image of embodying the archetype and expand beyond the fear the next time I am in a triggered state (266).</a:t>
            </a:r>
          </a:p>
          <a:p>
            <a:endParaRPr lang="en-US" dirty="0"/>
          </a:p>
        </p:txBody>
      </p:sp>
    </p:spTree>
    <p:extLst>
      <p:ext uri="{BB962C8B-B14F-4D97-AF65-F5344CB8AC3E}">
        <p14:creationId xmlns:p14="http://schemas.microsoft.com/office/powerpoint/2010/main" val="9771223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88DC1B4-7E58-0A46-CD5B-5EC1FEB1FC5F}"/>
              </a:ext>
            </a:extLst>
          </p:cNvPr>
          <p:cNvPicPr>
            <a:picLocks noChangeAspect="1"/>
          </p:cNvPicPr>
          <p:nvPr/>
        </p:nvPicPr>
        <p:blipFill rotWithShape="1">
          <a:blip r:embed="rId2">
            <a:extLst>
              <a:ext uri="{28A0092B-C50C-407E-A947-70E740481C1C}">
                <a14:useLocalDpi xmlns:a14="http://schemas.microsoft.com/office/drawing/2010/main" val="0"/>
              </a:ext>
            </a:extLst>
          </a:blip>
          <a:srcRect r="14263"/>
          <a:stretch>
            <a:fillRect/>
          </a:stretch>
        </p:blipFill>
        <p:spPr bwMode="auto">
          <a:xfrm>
            <a:off x="1140279" y="421691"/>
            <a:ext cx="5753100" cy="3956685"/>
          </a:xfrm>
          <a:prstGeom prst="rect">
            <a:avLst/>
          </a:prstGeom>
          <a:noFill/>
          <a:ln>
            <a:noFill/>
          </a:ln>
          <a:extLst>
            <a:ext uri="{53640926-AAD7-44D8-BBD7-CCE9431645EC}">
              <a14:shadowObscured xmlns:a14="http://schemas.microsoft.com/office/drawing/2010/main"/>
            </a:ext>
          </a:extLst>
        </p:spPr>
      </p:pic>
      <p:graphicFrame>
        <p:nvGraphicFramePr>
          <p:cNvPr id="3" name="Table 2">
            <a:extLst>
              <a:ext uri="{FF2B5EF4-FFF2-40B4-BE49-F238E27FC236}">
                <a16:creationId xmlns:a16="http://schemas.microsoft.com/office/drawing/2014/main" id="{CBE7DFD8-008B-4324-83A2-5253CACF5C26}"/>
              </a:ext>
            </a:extLst>
          </p:cNvPr>
          <p:cNvGraphicFramePr>
            <a:graphicFrameLocks noGrp="1"/>
          </p:cNvGraphicFramePr>
          <p:nvPr/>
        </p:nvGraphicFramePr>
        <p:xfrm>
          <a:off x="6340629" y="4171349"/>
          <a:ext cx="3854451" cy="1961923"/>
        </p:xfrm>
        <a:graphic>
          <a:graphicData uri="http://schemas.openxmlformats.org/drawingml/2006/table">
            <a:tbl>
              <a:tblPr/>
              <a:tblGrid>
                <a:gridCol w="575505">
                  <a:extLst>
                    <a:ext uri="{9D8B030D-6E8A-4147-A177-3AD203B41FA5}">
                      <a16:colId xmlns:a16="http://schemas.microsoft.com/office/drawing/2014/main" val="3373087041"/>
                    </a:ext>
                  </a:extLst>
                </a:gridCol>
                <a:gridCol w="1136701">
                  <a:extLst>
                    <a:ext uri="{9D8B030D-6E8A-4147-A177-3AD203B41FA5}">
                      <a16:colId xmlns:a16="http://schemas.microsoft.com/office/drawing/2014/main" val="4219804551"/>
                    </a:ext>
                  </a:extLst>
                </a:gridCol>
                <a:gridCol w="471373">
                  <a:extLst>
                    <a:ext uri="{9D8B030D-6E8A-4147-A177-3AD203B41FA5}">
                      <a16:colId xmlns:a16="http://schemas.microsoft.com/office/drawing/2014/main" val="765691072"/>
                    </a:ext>
                  </a:extLst>
                </a:gridCol>
                <a:gridCol w="519862">
                  <a:extLst>
                    <a:ext uri="{9D8B030D-6E8A-4147-A177-3AD203B41FA5}">
                      <a16:colId xmlns:a16="http://schemas.microsoft.com/office/drawing/2014/main" val="2359930899"/>
                    </a:ext>
                  </a:extLst>
                </a:gridCol>
                <a:gridCol w="575505">
                  <a:extLst>
                    <a:ext uri="{9D8B030D-6E8A-4147-A177-3AD203B41FA5}">
                      <a16:colId xmlns:a16="http://schemas.microsoft.com/office/drawing/2014/main" val="1437482554"/>
                    </a:ext>
                  </a:extLst>
                </a:gridCol>
                <a:gridCol w="575505">
                  <a:extLst>
                    <a:ext uri="{9D8B030D-6E8A-4147-A177-3AD203B41FA5}">
                      <a16:colId xmlns:a16="http://schemas.microsoft.com/office/drawing/2014/main" val="438991093"/>
                    </a:ext>
                  </a:extLst>
                </a:gridCol>
              </a:tblGrid>
              <a:tr h="788443">
                <a:tc gridSpan="6">
                  <a:txBody>
                    <a:bodyPr/>
                    <a:lstStyle/>
                    <a:p>
                      <a:pPr marL="0" marR="0">
                        <a:buNone/>
                      </a:pPr>
                      <a:r>
                        <a:rPr lang="en-US" sz="1100" b="1" kern="100" dirty="0">
                          <a:effectLst/>
                          <a:latin typeface="Calibri" panose="020F0502020204030204" pitchFamily="34" charset="0"/>
                          <a:ea typeface="Aptos" panose="020B0004020202020204" pitchFamily="34" charset="0"/>
                          <a:cs typeface="Times New Roman" panose="02020603050405020304" pitchFamily="18" charset="0"/>
                        </a:rPr>
                        <a:t> </a:t>
                      </a:r>
                      <a:endParaRPr lang="en-US" sz="1100" kern="100" dirty="0">
                        <a:effectLst/>
                        <a:latin typeface="Calibri" panose="020F0502020204030204" pitchFamily="34" charset="0"/>
                        <a:ea typeface="Aptos" panose="020B0004020202020204" pitchFamily="34" charset="0"/>
                        <a:cs typeface="Times New Roman" panose="02020603050405020304" pitchFamily="18" charset="0"/>
                      </a:endParaRPr>
                    </a:p>
                    <a:p>
                      <a:pPr marL="0" marR="0">
                        <a:buNone/>
                      </a:pPr>
                      <a:r>
                        <a:rPr lang="en-US" sz="1100" b="1" kern="100" dirty="0">
                          <a:effectLst/>
                          <a:latin typeface="Calibri" panose="020F0502020204030204" pitchFamily="34" charset="0"/>
                          <a:ea typeface="Aptos" panose="020B0004020202020204" pitchFamily="34" charset="0"/>
                          <a:cs typeface="Times New Roman" panose="02020603050405020304" pitchFamily="18" charset="0"/>
                        </a:rPr>
                        <a:t> </a:t>
                      </a:r>
                      <a:r>
                        <a:rPr lang="en-US" sz="1100" b="1"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Paired Samples Correlations</a:t>
                      </a:r>
                      <a:endParaRPr lang="en-US" sz="1100" kern="100" dirty="0">
                        <a:effectLst/>
                        <a:latin typeface="Calibri" panose="020F0502020204030204" pitchFamily="34" charset="0"/>
                        <a:ea typeface="Aptos" panose="020B0004020202020204" pitchFamily="34" charset="0"/>
                        <a:cs typeface="Times New Roman" panose="02020603050405020304" pitchFamily="18" charset="0"/>
                      </a:endParaRPr>
                    </a:p>
                  </a:txBody>
                  <a:tcPr marL="0" marR="0" marT="0" marB="0" anchor="ctr">
                    <a:lnL>
                      <a:noFill/>
                    </a:lnL>
                    <a:lnR>
                      <a:noFill/>
                    </a:lnR>
                    <a:lnT>
                      <a:noFill/>
                    </a:lnT>
                    <a:lnB>
                      <a:noFill/>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41494222"/>
                  </a:ext>
                </a:extLst>
              </a:tr>
              <a:tr h="98555">
                <a:tc rowSpan="2" gridSpan="2">
                  <a:txBody>
                    <a:bodyPr/>
                    <a:lstStyle/>
                    <a:p>
                      <a:pPr marL="0" marR="0">
                        <a:buNone/>
                      </a:pPr>
                      <a:r>
                        <a:rPr lang="en-US" sz="1100" kern="100">
                          <a:effectLst/>
                          <a:latin typeface="Calibri" panose="020F0502020204030204" pitchFamily="34" charset="0"/>
                          <a:ea typeface="Aptos" panose="020B0004020202020204" pitchFamily="34" charset="0"/>
                          <a:cs typeface="Times New Roman" panose="02020603050405020304" pitchFamily="18" charset="0"/>
                        </a:rPr>
                        <a:t> </a:t>
                      </a:r>
                    </a:p>
                  </a:txBody>
                  <a:tcPr marL="0" marR="0" marT="0" marB="0" anchor="b">
                    <a:lnL>
                      <a:noFill/>
                    </a:lnL>
                    <a:lnR>
                      <a:noFill/>
                    </a:lnR>
                    <a:lnT>
                      <a:noFill/>
                    </a:lnT>
                    <a:lnB w="12700" cap="flat" cmpd="sng" algn="ctr">
                      <a:solidFill>
                        <a:srgbClr val="AEAEAE"/>
                      </a:solidFill>
                      <a:prstDash val="solid"/>
                      <a:round/>
                      <a:headEnd type="none" w="med" len="med"/>
                      <a:tailEnd type="none" w="med" len="med"/>
                    </a:lnB>
                    <a:solidFill>
                      <a:srgbClr val="FFFFFF"/>
                    </a:solidFill>
                  </a:tcPr>
                </a:tc>
                <a:tc rowSpan="2" hMerge="1">
                  <a:txBody>
                    <a:bodyPr/>
                    <a:lstStyle/>
                    <a:p>
                      <a:endParaRPr lang="en-US"/>
                    </a:p>
                  </a:txBody>
                  <a:tcPr/>
                </a:tc>
                <a:tc rowSpan="2">
                  <a:txBody>
                    <a:bodyPr/>
                    <a:lstStyle/>
                    <a:p>
                      <a:pPr marL="0" marR="0">
                        <a:buNone/>
                      </a:pPr>
                      <a:r>
                        <a:rPr lang="en-US"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N</a:t>
                      </a:r>
                      <a:endParaRPr lang="en-US" sz="1100" kern="100">
                        <a:effectLst/>
                        <a:latin typeface="Calibri" panose="020F0502020204030204" pitchFamily="34" charset="0"/>
                        <a:ea typeface="Aptos" panose="020B0004020202020204" pitchFamily="34" charset="0"/>
                        <a:cs typeface="Times New Roman" panose="02020603050405020304" pitchFamily="18" charset="0"/>
                      </a:endParaRPr>
                    </a:p>
                  </a:txBody>
                  <a:tcPr marL="0" marR="0" marT="0" marB="0" anchor="b">
                    <a:lnL>
                      <a:noFill/>
                    </a:lnL>
                    <a:lnR w="12700" cap="flat" cmpd="sng" algn="ctr">
                      <a:solidFill>
                        <a:srgbClr val="E0E0E0"/>
                      </a:solidFill>
                      <a:prstDash val="solid"/>
                      <a:round/>
                      <a:headEnd type="none" w="med" len="med"/>
                      <a:tailEnd type="none" w="med" len="med"/>
                    </a:lnR>
                    <a:lnT>
                      <a:noFill/>
                    </a:lnT>
                    <a:lnB w="12700" cap="flat" cmpd="sng" algn="ctr">
                      <a:solidFill>
                        <a:srgbClr val="AEAEAE"/>
                      </a:solidFill>
                      <a:prstDash val="solid"/>
                      <a:round/>
                      <a:headEnd type="none" w="med" len="med"/>
                      <a:tailEnd type="none" w="med" len="med"/>
                    </a:lnB>
                    <a:solidFill>
                      <a:srgbClr val="FFFFFF"/>
                    </a:solidFill>
                  </a:tcPr>
                </a:tc>
                <a:tc rowSpan="2">
                  <a:txBody>
                    <a:bodyPr/>
                    <a:lstStyle/>
                    <a:p>
                      <a:pPr marL="0" marR="0">
                        <a:buNone/>
                      </a:pPr>
                      <a:r>
                        <a:rPr lang="en-US"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Correlation</a:t>
                      </a:r>
                      <a:endParaRPr lang="en-US" sz="1100" kern="100">
                        <a:effectLst/>
                        <a:latin typeface="Calibri" panose="020F0502020204030204" pitchFamily="34" charset="0"/>
                        <a:ea typeface="Aptos" panose="020B0004020202020204" pitchFamily="34" charset="0"/>
                        <a:cs typeface="Times New Roman" panose="02020603050405020304" pitchFamily="18" charset="0"/>
                      </a:endParaRPr>
                    </a:p>
                  </a:txBody>
                  <a:tcPr marL="0" marR="0" marT="0" marB="0" anchor="b">
                    <a:lnL w="12700" cap="flat" cmpd="sng" algn="ctr">
                      <a:solidFill>
                        <a:srgbClr val="E0E0E0"/>
                      </a:solidFill>
                      <a:prstDash val="solid"/>
                      <a:round/>
                      <a:headEnd type="none" w="med" len="med"/>
                      <a:tailEnd type="none" w="med" len="med"/>
                    </a:lnL>
                    <a:lnR w="12700" cap="flat" cmpd="sng" algn="ctr">
                      <a:solidFill>
                        <a:srgbClr val="E0E0E0"/>
                      </a:solidFill>
                      <a:prstDash val="solid"/>
                      <a:round/>
                      <a:headEnd type="none" w="med" len="med"/>
                      <a:tailEnd type="none" w="med" len="med"/>
                    </a:lnR>
                    <a:lnT>
                      <a:noFill/>
                    </a:lnT>
                    <a:lnB w="12700" cap="flat" cmpd="sng" algn="ctr">
                      <a:solidFill>
                        <a:srgbClr val="AEAEAE"/>
                      </a:solidFill>
                      <a:prstDash val="solid"/>
                      <a:round/>
                      <a:headEnd type="none" w="med" len="med"/>
                      <a:tailEnd type="none" w="med" len="med"/>
                    </a:lnB>
                    <a:solidFill>
                      <a:srgbClr val="FFFFFF"/>
                    </a:solidFill>
                  </a:tcPr>
                </a:tc>
                <a:tc gridSpan="2">
                  <a:txBody>
                    <a:bodyPr/>
                    <a:lstStyle/>
                    <a:p>
                      <a:pPr marL="0" marR="0">
                        <a:buNone/>
                      </a:pPr>
                      <a:r>
                        <a:rPr lang="en-US"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Significance</a:t>
                      </a:r>
                      <a:endParaRPr lang="en-US" sz="1100" kern="100">
                        <a:effectLst/>
                        <a:latin typeface="Calibri" panose="020F0502020204030204" pitchFamily="34" charset="0"/>
                        <a:ea typeface="Aptos" panose="020B0004020202020204" pitchFamily="34" charset="0"/>
                        <a:cs typeface="Times New Roman" panose="02020603050405020304" pitchFamily="18" charset="0"/>
                      </a:endParaRPr>
                    </a:p>
                  </a:txBody>
                  <a:tcPr marL="0" marR="0" marT="0" marB="0" anchor="b">
                    <a:lnL w="12700" cap="flat" cmpd="sng" algn="ctr">
                      <a:solidFill>
                        <a:srgbClr val="E0E0E0"/>
                      </a:solidFill>
                      <a:prstDash val="solid"/>
                      <a:round/>
                      <a:headEnd type="none" w="med" len="med"/>
                      <a:tailEnd type="none" w="med" len="med"/>
                    </a:lnL>
                    <a:lnR>
                      <a:noFill/>
                    </a:lnR>
                    <a:lnT>
                      <a:noFill/>
                    </a:lnT>
                    <a:lnB>
                      <a:noFill/>
                    </a:lnB>
                    <a:solidFill>
                      <a:srgbClr val="FFFFFF"/>
                    </a:solidFill>
                  </a:tcPr>
                </a:tc>
                <a:tc hMerge="1">
                  <a:txBody>
                    <a:bodyPr/>
                    <a:lstStyle/>
                    <a:p>
                      <a:endParaRPr lang="en-US"/>
                    </a:p>
                  </a:txBody>
                  <a:tcPr/>
                </a:tc>
                <a:extLst>
                  <a:ext uri="{0D108BD9-81ED-4DB2-BD59-A6C34878D82A}">
                    <a16:rowId xmlns:a16="http://schemas.microsoft.com/office/drawing/2014/main" val="721548604"/>
                  </a:ext>
                </a:extLst>
              </a:tr>
              <a:tr h="197111">
                <a:tc gridSpan="2" vMerge="1">
                  <a:txBody>
                    <a:bodyPr/>
                    <a:lstStyle/>
                    <a:p>
                      <a:endParaRPr lang="en-US"/>
                    </a:p>
                  </a:txBody>
                  <a:tcPr/>
                </a:tc>
                <a:tc hMerge="1"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buNone/>
                      </a:pPr>
                      <a:r>
                        <a:rPr lang="en-US"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One-Sided p</a:t>
                      </a:r>
                      <a:endParaRPr lang="en-US" sz="1100" kern="100">
                        <a:effectLst/>
                        <a:latin typeface="Calibri" panose="020F0502020204030204" pitchFamily="34" charset="0"/>
                        <a:ea typeface="Aptos" panose="020B0004020202020204" pitchFamily="34" charset="0"/>
                        <a:cs typeface="Times New Roman" panose="02020603050405020304" pitchFamily="18" charset="0"/>
                      </a:endParaRPr>
                    </a:p>
                  </a:txBody>
                  <a:tcPr marL="0" marR="0" marT="0" marB="0" anchor="b">
                    <a:lnL w="12700" cap="flat" cmpd="sng" algn="ctr">
                      <a:solidFill>
                        <a:srgbClr val="E0E0E0"/>
                      </a:solidFill>
                      <a:prstDash val="solid"/>
                      <a:round/>
                      <a:headEnd type="none" w="med" len="med"/>
                      <a:tailEnd type="none" w="med" len="med"/>
                    </a:lnL>
                    <a:lnR w="12700" cap="flat" cmpd="sng" algn="ctr">
                      <a:solidFill>
                        <a:srgbClr val="E0E0E0"/>
                      </a:solidFill>
                      <a:prstDash val="solid"/>
                      <a:round/>
                      <a:headEnd type="none" w="med" len="med"/>
                      <a:tailEnd type="none" w="med" len="med"/>
                    </a:lnR>
                    <a:lnT>
                      <a:noFill/>
                    </a:lnT>
                    <a:lnB w="12700" cap="flat" cmpd="sng" algn="ctr">
                      <a:solidFill>
                        <a:srgbClr val="152935"/>
                      </a:solidFill>
                      <a:prstDash val="solid"/>
                      <a:round/>
                      <a:headEnd type="none" w="med" len="med"/>
                      <a:tailEnd type="none" w="med" len="med"/>
                    </a:lnB>
                    <a:solidFill>
                      <a:srgbClr val="FFFFFF"/>
                    </a:solidFill>
                  </a:tcPr>
                </a:tc>
                <a:tc>
                  <a:txBody>
                    <a:bodyPr/>
                    <a:lstStyle/>
                    <a:p>
                      <a:pPr marL="0" marR="0">
                        <a:buNone/>
                      </a:pPr>
                      <a:r>
                        <a:rPr lang="en-US"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Two-Sided p</a:t>
                      </a:r>
                      <a:endParaRPr lang="en-US" sz="1100" kern="100">
                        <a:effectLst/>
                        <a:latin typeface="Calibri" panose="020F0502020204030204" pitchFamily="34" charset="0"/>
                        <a:ea typeface="Aptos" panose="020B0004020202020204" pitchFamily="34" charset="0"/>
                        <a:cs typeface="Times New Roman" panose="02020603050405020304" pitchFamily="18" charset="0"/>
                      </a:endParaRPr>
                    </a:p>
                  </a:txBody>
                  <a:tcPr marL="0" marR="0" marT="0" marB="0" anchor="b">
                    <a:lnL w="12700" cap="flat" cmpd="sng" algn="ctr">
                      <a:solidFill>
                        <a:srgbClr val="E0E0E0"/>
                      </a:solidFill>
                      <a:prstDash val="solid"/>
                      <a:round/>
                      <a:headEnd type="none" w="med" len="med"/>
                      <a:tailEnd type="none" w="med" len="med"/>
                    </a:lnL>
                    <a:lnR>
                      <a:noFill/>
                    </a:lnR>
                    <a:lnT>
                      <a:noFill/>
                    </a:lnT>
                    <a:lnB w="12700" cap="flat" cmpd="sng" algn="ctr">
                      <a:solidFill>
                        <a:srgbClr val="152935"/>
                      </a:solidFill>
                      <a:prstDash val="solid"/>
                      <a:round/>
                      <a:headEnd type="none" w="med" len="med"/>
                      <a:tailEnd type="none" w="med" len="med"/>
                    </a:lnB>
                    <a:solidFill>
                      <a:srgbClr val="FFFFFF"/>
                    </a:solidFill>
                  </a:tcPr>
                </a:tc>
                <a:extLst>
                  <a:ext uri="{0D108BD9-81ED-4DB2-BD59-A6C34878D82A}">
                    <a16:rowId xmlns:a16="http://schemas.microsoft.com/office/drawing/2014/main" val="1918708550"/>
                  </a:ext>
                </a:extLst>
              </a:tr>
              <a:tr h="197111">
                <a:tc>
                  <a:txBody>
                    <a:bodyPr/>
                    <a:lstStyle/>
                    <a:p>
                      <a:pPr marL="0" marR="0">
                        <a:buNone/>
                      </a:pPr>
                      <a:r>
                        <a:rPr lang="en-US"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Pair 2</a:t>
                      </a:r>
                      <a:endParaRPr lang="en-US" sz="1100" kern="100">
                        <a:effectLst/>
                        <a:latin typeface="Calibri" panose="020F0502020204030204" pitchFamily="34" charset="0"/>
                        <a:ea typeface="Aptos" panose="020B0004020202020204" pitchFamily="34" charset="0"/>
                        <a:cs typeface="Times New Roman" panose="02020603050405020304" pitchFamily="18" charset="0"/>
                      </a:endParaRPr>
                    </a:p>
                  </a:txBody>
                  <a:tcPr marL="0" marR="0" marT="0" marB="0">
                    <a:lnL>
                      <a:noFill/>
                    </a:lnL>
                    <a:lnR>
                      <a:noFill/>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E0E0E0"/>
                    </a:solidFill>
                  </a:tcPr>
                </a:tc>
                <a:tc>
                  <a:txBody>
                    <a:bodyPr/>
                    <a:lstStyle/>
                    <a:p>
                      <a:pPr marL="0" marR="0">
                        <a:buNone/>
                      </a:pPr>
                      <a:r>
                        <a:rPr lang="en-US"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Pre_Spiritual &amp; FU_Spiritual</a:t>
                      </a:r>
                      <a:endParaRPr lang="en-US" sz="1100" kern="100">
                        <a:effectLst/>
                        <a:latin typeface="Calibri" panose="020F0502020204030204" pitchFamily="34" charset="0"/>
                        <a:ea typeface="Aptos" panose="020B0004020202020204" pitchFamily="34" charset="0"/>
                        <a:cs typeface="Times New Roman" panose="02020603050405020304" pitchFamily="18" charset="0"/>
                      </a:endParaRPr>
                    </a:p>
                  </a:txBody>
                  <a:tcPr marL="0" marR="0" marT="0" marB="0">
                    <a:lnL>
                      <a:noFill/>
                    </a:lnL>
                    <a:lnR>
                      <a:noFill/>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E0E0E0"/>
                    </a:solidFill>
                  </a:tcPr>
                </a:tc>
                <a:tc>
                  <a:txBody>
                    <a:bodyPr/>
                    <a:lstStyle/>
                    <a:p>
                      <a:pPr marL="0" marR="0">
                        <a:buNone/>
                      </a:pPr>
                      <a:r>
                        <a:rPr lang="en-US"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19</a:t>
                      </a:r>
                      <a:endParaRPr lang="en-US" sz="1100" kern="100">
                        <a:effectLst/>
                        <a:latin typeface="Calibri" panose="020F0502020204030204" pitchFamily="34" charset="0"/>
                        <a:ea typeface="Aptos" panose="020B0004020202020204" pitchFamily="34" charset="0"/>
                        <a:cs typeface="Times New Roman" panose="02020603050405020304" pitchFamily="18" charset="0"/>
                      </a:endParaRPr>
                    </a:p>
                  </a:txBody>
                  <a:tcPr marL="0" marR="0" marT="0" marB="0">
                    <a:lnL>
                      <a:noFill/>
                    </a:lnL>
                    <a:lnR w="12700" cap="flat" cmpd="sng" algn="ctr">
                      <a:solidFill>
                        <a:srgbClr val="E0E0E0"/>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F9F9FB"/>
                    </a:solidFill>
                  </a:tcPr>
                </a:tc>
                <a:tc>
                  <a:txBody>
                    <a:bodyPr/>
                    <a:lstStyle/>
                    <a:p>
                      <a:pPr marL="0" marR="0">
                        <a:buNone/>
                      </a:pPr>
                      <a:r>
                        <a:rPr lang="en-US"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.682</a:t>
                      </a:r>
                      <a:endParaRPr lang="en-US" sz="1100" kern="100">
                        <a:effectLst/>
                        <a:latin typeface="Calibri" panose="020F050202020403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E0E0E0"/>
                      </a:solidFill>
                      <a:prstDash val="solid"/>
                      <a:round/>
                      <a:headEnd type="none" w="med" len="med"/>
                      <a:tailEnd type="none" w="med" len="med"/>
                    </a:lnL>
                    <a:lnR w="12700" cap="flat" cmpd="sng" algn="ctr">
                      <a:solidFill>
                        <a:srgbClr val="E0E0E0"/>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F9F9FB"/>
                    </a:solidFill>
                  </a:tcPr>
                </a:tc>
                <a:tc>
                  <a:txBody>
                    <a:bodyPr/>
                    <a:lstStyle/>
                    <a:p>
                      <a:pPr marL="0" marR="0">
                        <a:buNone/>
                      </a:pPr>
                      <a:r>
                        <a:rPr lang="en-US"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&lt;.001</a:t>
                      </a:r>
                      <a:endParaRPr lang="en-US" sz="1100" kern="100">
                        <a:effectLst/>
                        <a:latin typeface="Calibri" panose="020F050202020403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E0E0E0"/>
                      </a:solidFill>
                      <a:prstDash val="solid"/>
                      <a:round/>
                      <a:headEnd type="none" w="med" len="med"/>
                      <a:tailEnd type="none" w="med" len="med"/>
                    </a:lnL>
                    <a:lnR w="12700" cap="flat" cmpd="sng" algn="ctr">
                      <a:solidFill>
                        <a:srgbClr val="E0E0E0"/>
                      </a:solidFill>
                      <a:prstDash val="solid"/>
                      <a:round/>
                      <a:headEnd type="none" w="med" len="med"/>
                      <a:tailEnd type="none" w="med" len="med"/>
                    </a:lnR>
                    <a:lnT w="12700" cap="flat" cmpd="sng" algn="ctr">
                      <a:solidFill>
                        <a:srgbClr val="152935"/>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47D459"/>
                    </a:solidFill>
                  </a:tcPr>
                </a:tc>
                <a:tc>
                  <a:txBody>
                    <a:bodyPr/>
                    <a:lstStyle/>
                    <a:p>
                      <a:pPr marL="0" marR="0">
                        <a:buNone/>
                      </a:pPr>
                      <a:r>
                        <a:rPr lang="en-US"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.001</a:t>
                      </a:r>
                      <a:endParaRPr lang="en-US" sz="1100" kern="100">
                        <a:effectLst/>
                        <a:latin typeface="Calibri" panose="020F050202020403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E0E0E0"/>
                      </a:solidFill>
                      <a:prstDash val="solid"/>
                      <a:round/>
                      <a:headEnd type="none" w="med" len="med"/>
                      <a:tailEnd type="none" w="med" len="med"/>
                    </a:lnL>
                    <a:lnR>
                      <a:noFill/>
                    </a:lnR>
                    <a:lnT w="12700" cap="flat" cmpd="sng" algn="ctr">
                      <a:solidFill>
                        <a:srgbClr val="152935"/>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F9F9FB"/>
                    </a:solidFill>
                  </a:tcPr>
                </a:tc>
                <a:extLst>
                  <a:ext uri="{0D108BD9-81ED-4DB2-BD59-A6C34878D82A}">
                    <a16:rowId xmlns:a16="http://schemas.microsoft.com/office/drawing/2014/main" val="3085027928"/>
                  </a:ext>
                </a:extLst>
              </a:tr>
              <a:tr h="197111">
                <a:tc>
                  <a:txBody>
                    <a:bodyPr/>
                    <a:lstStyle/>
                    <a:p>
                      <a:pPr marL="0" marR="0">
                        <a:buNone/>
                      </a:pPr>
                      <a:r>
                        <a:rPr lang="en-US"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Pair 6</a:t>
                      </a:r>
                      <a:endParaRPr lang="en-US" sz="1100" kern="100">
                        <a:effectLst/>
                        <a:latin typeface="Calibri" panose="020F0502020204030204" pitchFamily="34" charset="0"/>
                        <a:ea typeface="Aptos" panose="020B0004020202020204" pitchFamily="34" charset="0"/>
                        <a:cs typeface="Times New Roman" panose="02020603050405020304" pitchFamily="18" charset="0"/>
                      </a:endParaRPr>
                    </a:p>
                  </a:txBody>
                  <a:tcPr marL="0" marR="0" marT="0" marB="0">
                    <a:lnL>
                      <a:noFill/>
                    </a:lnL>
                    <a:lnR>
                      <a:noFill/>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E0E0E0"/>
                    </a:solidFill>
                  </a:tcPr>
                </a:tc>
                <a:tc>
                  <a:txBody>
                    <a:bodyPr/>
                    <a:lstStyle/>
                    <a:p>
                      <a:pPr marL="0" marR="0">
                        <a:buNone/>
                      </a:pPr>
                      <a:r>
                        <a:rPr lang="en-US"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Pre_Intellectual &amp; FU_Intellectual</a:t>
                      </a:r>
                      <a:endParaRPr lang="en-US" sz="1100" kern="100">
                        <a:effectLst/>
                        <a:latin typeface="Calibri" panose="020F0502020204030204" pitchFamily="34" charset="0"/>
                        <a:ea typeface="Aptos" panose="020B0004020202020204" pitchFamily="34" charset="0"/>
                        <a:cs typeface="Times New Roman" panose="02020603050405020304" pitchFamily="18" charset="0"/>
                      </a:endParaRPr>
                    </a:p>
                  </a:txBody>
                  <a:tcPr marL="0" marR="0" marT="0" marB="0">
                    <a:lnL>
                      <a:noFill/>
                    </a:lnL>
                    <a:lnR>
                      <a:noFill/>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E0E0E0"/>
                    </a:solidFill>
                  </a:tcPr>
                </a:tc>
                <a:tc>
                  <a:txBody>
                    <a:bodyPr/>
                    <a:lstStyle/>
                    <a:p>
                      <a:pPr marL="0" marR="0">
                        <a:buNone/>
                      </a:pPr>
                      <a:r>
                        <a:rPr lang="en-US"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19</a:t>
                      </a:r>
                      <a:endParaRPr lang="en-US" sz="1100" kern="100">
                        <a:effectLst/>
                        <a:latin typeface="Calibri" panose="020F0502020204030204" pitchFamily="34" charset="0"/>
                        <a:ea typeface="Aptos" panose="020B0004020202020204" pitchFamily="34" charset="0"/>
                        <a:cs typeface="Times New Roman" panose="02020603050405020304" pitchFamily="18" charset="0"/>
                      </a:endParaRPr>
                    </a:p>
                  </a:txBody>
                  <a:tcPr marL="0" marR="0" marT="0" marB="0">
                    <a:lnL>
                      <a:noFill/>
                    </a:lnL>
                    <a:lnR w="12700" cap="flat" cmpd="sng" algn="ctr">
                      <a:solidFill>
                        <a:srgbClr val="E0E0E0"/>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F9F9FB"/>
                    </a:solidFill>
                  </a:tcPr>
                </a:tc>
                <a:tc>
                  <a:txBody>
                    <a:bodyPr/>
                    <a:lstStyle/>
                    <a:p>
                      <a:pPr marL="0" marR="0">
                        <a:buNone/>
                      </a:pPr>
                      <a:r>
                        <a:rPr lang="en-US"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.575</a:t>
                      </a:r>
                      <a:endParaRPr lang="en-US" sz="1100" kern="100">
                        <a:effectLst/>
                        <a:latin typeface="Calibri" panose="020F050202020403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E0E0E0"/>
                      </a:solidFill>
                      <a:prstDash val="solid"/>
                      <a:round/>
                      <a:headEnd type="none" w="med" len="med"/>
                      <a:tailEnd type="none" w="med" len="med"/>
                    </a:lnL>
                    <a:lnR w="12700" cap="flat" cmpd="sng" algn="ctr">
                      <a:solidFill>
                        <a:srgbClr val="E0E0E0"/>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F9F9FB"/>
                    </a:solidFill>
                  </a:tcPr>
                </a:tc>
                <a:tc>
                  <a:txBody>
                    <a:bodyPr/>
                    <a:lstStyle/>
                    <a:p>
                      <a:pPr marL="0" marR="0">
                        <a:buNone/>
                      </a:pPr>
                      <a:r>
                        <a:rPr lang="en-US" sz="1100" kern="10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.005</a:t>
                      </a:r>
                      <a:endParaRPr lang="en-US" sz="1100" kern="100">
                        <a:effectLst/>
                        <a:latin typeface="Calibri" panose="020F050202020403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E0E0E0"/>
                      </a:solidFill>
                      <a:prstDash val="solid"/>
                      <a:round/>
                      <a:headEnd type="none" w="med" len="med"/>
                      <a:tailEnd type="none" w="med" len="med"/>
                    </a:lnL>
                    <a:lnR w="12700" cap="flat" cmpd="sng" algn="ctr">
                      <a:solidFill>
                        <a:srgbClr val="E0E0E0"/>
                      </a:solidFill>
                      <a:prstDash val="solid"/>
                      <a:round/>
                      <a:headEnd type="none" w="med" len="med"/>
                      <a:tailEnd type="none" w="med" len="med"/>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47D459"/>
                    </a:solidFill>
                  </a:tcPr>
                </a:tc>
                <a:tc>
                  <a:txBody>
                    <a:bodyPr/>
                    <a:lstStyle/>
                    <a:p>
                      <a:pPr marL="0" marR="0">
                        <a:buNone/>
                      </a:pPr>
                      <a:r>
                        <a:rPr lang="en-US" sz="1100" kern="100" dirty="0">
                          <a:solidFill>
                            <a:srgbClr val="000000"/>
                          </a:solidFill>
                          <a:effectLst/>
                          <a:latin typeface="Calibri" panose="020F0502020204030204" pitchFamily="34" charset="0"/>
                          <a:ea typeface="Aptos" panose="020B0004020202020204" pitchFamily="34" charset="0"/>
                          <a:cs typeface="Times New Roman" panose="02020603050405020304" pitchFamily="18" charset="0"/>
                        </a:rPr>
                        <a:t>.010</a:t>
                      </a:r>
                      <a:endParaRPr lang="en-US" sz="1100" kern="100" dirty="0">
                        <a:effectLst/>
                        <a:latin typeface="Calibri" panose="020F0502020204030204" pitchFamily="34" charset="0"/>
                        <a:ea typeface="Aptos" panose="020B0004020202020204" pitchFamily="34" charset="0"/>
                        <a:cs typeface="Times New Roman" panose="02020603050405020304" pitchFamily="18" charset="0"/>
                      </a:endParaRPr>
                    </a:p>
                  </a:txBody>
                  <a:tcPr marL="0" marR="0" marT="0" marB="0">
                    <a:lnL w="12700" cap="flat" cmpd="sng" algn="ctr">
                      <a:solidFill>
                        <a:srgbClr val="E0E0E0"/>
                      </a:solidFill>
                      <a:prstDash val="solid"/>
                      <a:round/>
                      <a:headEnd type="none" w="med" len="med"/>
                      <a:tailEnd type="none" w="med" len="med"/>
                    </a:lnL>
                    <a:lnR>
                      <a:noFill/>
                    </a:lnR>
                    <a:lnT w="12700" cap="flat" cmpd="sng" algn="ctr">
                      <a:solidFill>
                        <a:srgbClr val="AEAEAE"/>
                      </a:solidFill>
                      <a:prstDash val="solid"/>
                      <a:round/>
                      <a:headEnd type="none" w="med" len="med"/>
                      <a:tailEnd type="none" w="med" len="med"/>
                    </a:lnT>
                    <a:lnB w="12700" cap="flat" cmpd="sng" algn="ctr">
                      <a:solidFill>
                        <a:srgbClr val="AEAEAE"/>
                      </a:solidFill>
                      <a:prstDash val="solid"/>
                      <a:round/>
                      <a:headEnd type="none" w="med" len="med"/>
                      <a:tailEnd type="none" w="med" len="med"/>
                    </a:lnB>
                    <a:solidFill>
                      <a:srgbClr val="F9F9FB"/>
                    </a:solidFill>
                  </a:tcPr>
                </a:tc>
                <a:extLst>
                  <a:ext uri="{0D108BD9-81ED-4DB2-BD59-A6C34878D82A}">
                    <a16:rowId xmlns:a16="http://schemas.microsoft.com/office/drawing/2014/main" val="2690883734"/>
                  </a:ext>
                </a:extLst>
              </a:tr>
            </a:tbl>
          </a:graphicData>
        </a:graphic>
      </p:graphicFrame>
      <p:sp>
        <p:nvSpPr>
          <p:cNvPr id="4" name="Rectangle 1">
            <a:extLst>
              <a:ext uri="{FF2B5EF4-FFF2-40B4-BE49-F238E27FC236}">
                <a16:creationId xmlns:a16="http://schemas.microsoft.com/office/drawing/2014/main" id="{7D891C4A-54AD-FA82-DF5D-0AF13BB2C44F}"/>
              </a:ext>
            </a:extLst>
          </p:cNvPr>
          <p:cNvSpPr>
            <a:spLocks noChangeArrowheads="1"/>
          </p:cNvSpPr>
          <p:nvPr/>
        </p:nvSpPr>
        <p:spPr bwMode="auto">
          <a:xfrm>
            <a:off x="4467225" y="274478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Univers"/>
              <a:ea typeface="+mn-ea"/>
              <a:cs typeface="+mn-cs"/>
            </a:endParaRPr>
          </a:p>
        </p:txBody>
      </p:sp>
      <p:sp>
        <p:nvSpPr>
          <p:cNvPr id="5" name="TextBox 4">
            <a:extLst>
              <a:ext uri="{FF2B5EF4-FFF2-40B4-BE49-F238E27FC236}">
                <a16:creationId xmlns:a16="http://schemas.microsoft.com/office/drawing/2014/main" id="{267602E1-18BB-EE24-E39E-C6340D2CA728}"/>
              </a:ext>
            </a:extLst>
          </p:cNvPr>
          <p:cNvSpPr txBox="1"/>
          <p:nvPr/>
        </p:nvSpPr>
        <p:spPr>
          <a:xfrm>
            <a:off x="971553" y="5486941"/>
            <a:ext cx="487981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Univers"/>
                <a:ea typeface="+mn-ea"/>
                <a:cs typeface="+mn-cs"/>
              </a:rPr>
              <a:t>Spiritual </a:t>
            </a:r>
            <a:r>
              <a:rPr kumimoji="0" lang="en-US" sz="1200" b="1" i="0" u="none" strike="noStrike" kern="1200" cap="none" spc="0" normalizeH="0" baseline="0" noProof="0" dirty="0" err="1">
                <a:ln>
                  <a:noFill/>
                </a:ln>
                <a:solidFill>
                  <a:prstClr val="black"/>
                </a:solidFill>
                <a:effectLst/>
                <a:uLnTx/>
                <a:uFillTx/>
                <a:latin typeface="Univers"/>
                <a:ea typeface="+mn-ea"/>
                <a:cs typeface="+mn-cs"/>
              </a:rPr>
              <a:t>Ex</a:t>
            </a:r>
            <a:r>
              <a:rPr kumimoji="0" lang="en-US" sz="1200" b="0" i="0" u="none" strike="noStrike" kern="1200" cap="none" spc="0" normalizeH="0" baseline="0" noProof="0" dirty="0" err="1">
                <a:ln>
                  <a:noFill/>
                </a:ln>
                <a:solidFill>
                  <a:prstClr val="black"/>
                </a:solidFill>
                <a:effectLst/>
                <a:uLnTx/>
                <a:uFillTx/>
                <a:latin typeface="Univers"/>
                <a:ea typeface="+mn-ea"/>
                <a:cs typeface="+mn-cs"/>
              </a:rPr>
              <a:t>.:I</a:t>
            </a:r>
            <a:r>
              <a:rPr kumimoji="0" lang="en-US" sz="1200" b="0" i="0" u="none" strike="noStrike" kern="1200" cap="none" spc="0" normalizeH="0" baseline="0" noProof="0" dirty="0">
                <a:ln>
                  <a:noFill/>
                </a:ln>
                <a:solidFill>
                  <a:prstClr val="black"/>
                </a:solidFill>
                <a:effectLst/>
                <a:uLnTx/>
                <a:uFillTx/>
                <a:latin typeface="Univers"/>
                <a:ea typeface="+mn-ea"/>
                <a:cs typeface="+mn-cs"/>
              </a:rPr>
              <a:t> take time to think about what is important in life - who I am, what I value, where I fit in, where I'm going.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Univers"/>
                <a:ea typeface="+mn-ea"/>
                <a:cs typeface="+mn-cs"/>
              </a:rPr>
              <a:t>Intellectual Ex</a:t>
            </a:r>
            <a:r>
              <a:rPr kumimoji="0" lang="en-US" sz="1200" b="0" i="0" u="none" strike="noStrike" kern="1200" cap="none" spc="0" normalizeH="0" baseline="0" noProof="0" dirty="0">
                <a:ln>
                  <a:noFill/>
                </a:ln>
                <a:solidFill>
                  <a:prstClr val="black"/>
                </a:solidFill>
                <a:effectLst/>
                <a:uLnTx/>
                <a:uFillTx/>
                <a:latin typeface="Univers"/>
                <a:ea typeface="+mn-ea"/>
                <a:cs typeface="+mn-cs"/>
              </a:rPr>
              <a:t>: I am open to new ideas. </a:t>
            </a:r>
          </a:p>
        </p:txBody>
      </p:sp>
    </p:spTree>
    <p:extLst>
      <p:ext uri="{BB962C8B-B14F-4D97-AF65-F5344CB8AC3E}">
        <p14:creationId xmlns:p14="http://schemas.microsoft.com/office/powerpoint/2010/main" val="22872164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F86CCC0D-7DEC-9641-EE65-C7B697DBFF4C}"/>
              </a:ext>
            </a:extLst>
          </p:cNvPr>
          <p:cNvGraphicFramePr>
            <a:graphicFrameLocks noChangeAspect="1"/>
          </p:cNvGraphicFramePr>
          <p:nvPr>
            <p:extLst>
              <p:ext uri="{D42A27DB-BD31-4B8C-83A1-F6EECF244321}">
                <p14:modId xmlns:p14="http://schemas.microsoft.com/office/powerpoint/2010/main" val="1766081872"/>
              </p:ext>
            </p:extLst>
          </p:nvPr>
        </p:nvGraphicFramePr>
        <p:xfrm>
          <a:off x="2993585" y="2231069"/>
          <a:ext cx="5940425" cy="4443413"/>
        </p:xfrm>
        <a:graphic>
          <a:graphicData uri="http://schemas.openxmlformats.org/presentationml/2006/ole">
            <mc:AlternateContent xmlns:mc="http://schemas.openxmlformats.org/markup-compatibility/2006">
              <mc:Choice xmlns:v="urn:schemas-microsoft-com:vml" Requires="v">
                <p:oleObj name="Document" r:id="rId2" imgW="5940848" imgH="4443361" progId="Word.Document.12">
                  <p:embed/>
                </p:oleObj>
              </mc:Choice>
              <mc:Fallback>
                <p:oleObj name="Document" r:id="rId2" imgW="5940848" imgH="4443361" progId="Word.Document.12">
                  <p:embed/>
                  <p:pic>
                    <p:nvPicPr>
                      <p:cNvPr id="2" name="Object 1">
                        <a:extLst>
                          <a:ext uri="{FF2B5EF4-FFF2-40B4-BE49-F238E27FC236}">
                            <a16:creationId xmlns:a16="http://schemas.microsoft.com/office/drawing/2014/main" id="{F86CCC0D-7DEC-9641-EE65-C7B697DBFF4C}"/>
                          </a:ext>
                        </a:extLst>
                      </p:cNvPr>
                      <p:cNvPicPr/>
                      <p:nvPr/>
                    </p:nvPicPr>
                    <p:blipFill>
                      <a:blip r:embed="rId3"/>
                      <a:stretch>
                        <a:fillRect/>
                      </a:stretch>
                    </p:blipFill>
                    <p:spPr>
                      <a:xfrm>
                        <a:off x="2993585" y="2231069"/>
                        <a:ext cx="5940425" cy="4443413"/>
                      </a:xfrm>
                      <a:prstGeom prst="rect">
                        <a:avLst/>
                      </a:prstGeom>
                    </p:spPr>
                  </p:pic>
                </p:oleObj>
              </mc:Fallback>
            </mc:AlternateContent>
          </a:graphicData>
        </a:graphic>
      </p:graphicFrame>
      <p:sp>
        <p:nvSpPr>
          <p:cNvPr id="3" name="TextBox 2">
            <a:extLst>
              <a:ext uri="{FF2B5EF4-FFF2-40B4-BE49-F238E27FC236}">
                <a16:creationId xmlns:a16="http://schemas.microsoft.com/office/drawing/2014/main" id="{DA8234EB-7100-269A-C3F8-599546E1A4F1}"/>
              </a:ext>
            </a:extLst>
          </p:cNvPr>
          <p:cNvSpPr txBox="1"/>
          <p:nvPr/>
        </p:nvSpPr>
        <p:spPr>
          <a:xfrm>
            <a:off x="2137272" y="1233889"/>
            <a:ext cx="6973677" cy="369332"/>
          </a:xfrm>
          <a:prstGeom prst="rect">
            <a:avLst/>
          </a:prstGeom>
          <a:noFill/>
        </p:spPr>
        <p:txBody>
          <a:bodyPr wrap="square" rtlCol="0">
            <a:spAutoFit/>
          </a:bodyPr>
          <a:lstStyle/>
          <a:p>
            <a:r>
              <a:rPr lang="en-US" b="1" dirty="0"/>
              <a:t>Found Poety of Participants’ Words</a:t>
            </a:r>
          </a:p>
        </p:txBody>
      </p:sp>
    </p:spTree>
    <p:extLst>
      <p:ext uri="{BB962C8B-B14F-4D97-AF65-F5344CB8AC3E}">
        <p14:creationId xmlns:p14="http://schemas.microsoft.com/office/powerpoint/2010/main" val="1748675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427C5-3444-8DAB-3FF4-67BE42186F56}"/>
              </a:ext>
            </a:extLst>
          </p:cNvPr>
          <p:cNvSpPr>
            <a:spLocks noGrp="1"/>
          </p:cNvSpPr>
          <p:nvPr>
            <p:ph type="ctrTitle"/>
          </p:nvPr>
        </p:nvSpPr>
        <p:spPr>
          <a:xfrm>
            <a:off x="469900" y="2983057"/>
            <a:ext cx="8311102" cy="3080335"/>
          </a:xfrm>
        </p:spPr>
        <p:txBody>
          <a:bodyPr/>
          <a:lstStyle/>
          <a:p>
            <a:pPr marL="0" marR="0" lvl="0" indent="0" defTabSz="914400" rtl="0" eaLnBrk="1" fontAlgn="auto" latinLnBrk="0" hangingPunct="1">
              <a:lnSpc>
                <a:spcPct val="100000"/>
              </a:lnSpc>
              <a:spcBef>
                <a:spcPts val="0"/>
              </a:spcBef>
              <a:spcAft>
                <a:spcPts val="0"/>
              </a:spcAft>
              <a:tabLst/>
              <a:defRPr/>
            </a:pPr>
            <a:r>
              <a:rPr kumimoji="0" lang="en-US" sz="2400" b="0" i="0" u="none" strike="noStrike" kern="1200" cap="none" spc="0" normalizeH="0" baseline="0" noProof="0" dirty="0">
                <a:ln>
                  <a:noFill/>
                </a:ln>
                <a:solidFill>
                  <a:srgbClr val="F2F0FF"/>
                </a:solidFill>
                <a:effectLst/>
                <a:uLnTx/>
                <a:uFillTx/>
                <a:latin typeface="Univers"/>
                <a:ea typeface="+mn-ea"/>
                <a:cs typeface="+mn-cs"/>
              </a:rPr>
              <a:t>Trite, but powerful. </a:t>
            </a:r>
            <a:br>
              <a:rPr kumimoji="0" lang="en-US" sz="2400" b="0" i="0" u="none" strike="noStrike" kern="1200" cap="none" spc="0" normalizeH="0" baseline="0" noProof="0" dirty="0">
                <a:ln>
                  <a:noFill/>
                </a:ln>
                <a:solidFill>
                  <a:srgbClr val="F2F0FF"/>
                </a:solidFill>
                <a:effectLst/>
                <a:uLnTx/>
                <a:uFillTx/>
                <a:latin typeface="Univers"/>
                <a:ea typeface="+mn-ea"/>
                <a:cs typeface="+mn-cs"/>
              </a:rPr>
            </a:br>
            <a:r>
              <a:rPr kumimoji="0" lang="en-US" sz="2400" b="0" i="0" u="none" strike="noStrike" kern="1200" cap="none" spc="0" normalizeH="0" baseline="0" noProof="0" dirty="0">
                <a:ln>
                  <a:noFill/>
                </a:ln>
                <a:solidFill>
                  <a:srgbClr val="F2F0FF"/>
                </a:solidFill>
                <a:effectLst/>
                <a:uLnTx/>
                <a:uFillTx/>
                <a:latin typeface="Univers"/>
                <a:ea typeface="+mn-ea"/>
                <a:cs typeface="+mn-cs"/>
              </a:rPr>
              <a:t>What if daily life is the call to adventure?</a:t>
            </a:r>
            <a:br>
              <a:rPr kumimoji="0" lang="en-US" sz="2400" b="0" i="0" u="none" strike="noStrike" kern="1200" cap="none" spc="0" normalizeH="0" baseline="0" noProof="0" dirty="0">
                <a:ln>
                  <a:noFill/>
                </a:ln>
                <a:solidFill>
                  <a:srgbClr val="F2F0FF"/>
                </a:solidFill>
                <a:effectLst/>
                <a:uLnTx/>
                <a:uFillTx/>
                <a:latin typeface="Univers"/>
                <a:ea typeface="+mn-ea"/>
                <a:cs typeface="+mn-cs"/>
              </a:rPr>
            </a:br>
            <a:r>
              <a:rPr kumimoji="0" lang="en-US" sz="2400" b="0" i="0" u="none" strike="noStrike" kern="1200" cap="none" spc="0" normalizeH="0" baseline="0" noProof="0" dirty="0">
                <a:ln>
                  <a:noFill/>
                </a:ln>
                <a:solidFill>
                  <a:srgbClr val="F2F0FF"/>
                </a:solidFill>
                <a:effectLst/>
                <a:uLnTx/>
                <a:uFillTx/>
                <a:latin typeface="Univers"/>
                <a:ea typeface="+mn-ea"/>
                <a:cs typeface="+mn-cs"/>
              </a:rPr>
              <a:t>Buddha’s First Noble Truth: </a:t>
            </a:r>
            <a:r>
              <a:rPr kumimoji="0" lang="en-US" sz="2400" b="0" i="0" u="none" strike="noStrike" kern="1200" cap="none" spc="0" normalizeH="0" baseline="0" noProof="0" dirty="0" err="1">
                <a:ln>
                  <a:noFill/>
                </a:ln>
                <a:solidFill>
                  <a:srgbClr val="F2F0FF"/>
                </a:solidFill>
                <a:effectLst/>
                <a:uLnTx/>
                <a:uFillTx/>
                <a:latin typeface="Univers"/>
                <a:ea typeface="+mn-ea"/>
                <a:cs typeface="+mn-cs"/>
              </a:rPr>
              <a:t>duhkka</a:t>
            </a:r>
            <a:r>
              <a:rPr kumimoji="0" lang="en-US" sz="2400" b="0" i="0" u="none" strike="noStrike" kern="1200" cap="none" spc="0" normalizeH="0" baseline="0" noProof="0" dirty="0">
                <a:ln>
                  <a:noFill/>
                </a:ln>
                <a:solidFill>
                  <a:srgbClr val="F2F0FF"/>
                </a:solidFill>
                <a:effectLst/>
                <a:uLnTx/>
                <a:uFillTx/>
                <a:latin typeface="Univers"/>
                <a:ea typeface="+mn-ea"/>
                <a:cs typeface="+mn-cs"/>
              </a:rPr>
              <a:t>, suffering or dissatisfaction with life.</a:t>
            </a:r>
            <a:r>
              <a:rPr lang="en-US" sz="2400" b="0" cap="none" dirty="0">
                <a:solidFill>
                  <a:srgbClr val="F2F0FF"/>
                </a:solidFill>
                <a:latin typeface="Univers"/>
                <a:ea typeface="+mn-ea"/>
                <a:cs typeface="+mn-cs"/>
              </a:rPr>
              <a:t>  Tests abound in life.</a:t>
            </a:r>
            <a:br>
              <a:rPr kumimoji="0" lang="en-US" sz="2400" b="0" i="0" u="none" strike="noStrike" kern="1200" cap="none" spc="0" normalizeH="0" baseline="0" noProof="0" dirty="0">
                <a:ln>
                  <a:noFill/>
                </a:ln>
                <a:solidFill>
                  <a:srgbClr val="F2F0FF"/>
                </a:solidFill>
                <a:effectLst/>
                <a:uLnTx/>
                <a:uFillTx/>
                <a:latin typeface="Univers"/>
                <a:ea typeface="+mn-ea"/>
                <a:cs typeface="+mn-cs"/>
              </a:rPr>
            </a:br>
            <a:r>
              <a:rPr kumimoji="0" lang="en-US" sz="2400" b="0" i="0" u="none" strike="noStrike" kern="1200" cap="none" spc="0" normalizeH="0" baseline="0" noProof="0" dirty="0">
                <a:ln>
                  <a:noFill/>
                </a:ln>
                <a:solidFill>
                  <a:srgbClr val="F2F0FF"/>
                </a:solidFill>
                <a:effectLst/>
                <a:uLnTx/>
                <a:uFillTx/>
                <a:latin typeface="Univers"/>
                <a:ea typeface="+mn-ea"/>
                <a:cs typeface="+mn-cs"/>
              </a:rPr>
              <a:t>What if the Hero/Heroine journey is to face the tests of life to transform. The archetypes is the helper to transform for the return. “the adventurer must return with his life-transmuting trophy.” (Campbell pg. 196)</a:t>
            </a:r>
            <a:br>
              <a:rPr kumimoji="0" lang="en-US" sz="2400" b="0" i="0" u="none" strike="noStrike" kern="1200" cap="none" spc="0" normalizeH="0" baseline="0" noProof="0" dirty="0">
                <a:ln>
                  <a:noFill/>
                </a:ln>
                <a:solidFill>
                  <a:srgbClr val="F2F0FF"/>
                </a:solidFill>
                <a:effectLst/>
                <a:uLnTx/>
                <a:uFillTx/>
                <a:latin typeface="Univers"/>
                <a:ea typeface="+mn-ea"/>
                <a:cs typeface="+mn-cs"/>
              </a:rPr>
            </a:br>
            <a:endParaRPr lang="en-US" dirty="0"/>
          </a:p>
        </p:txBody>
      </p:sp>
      <p:pic>
        <p:nvPicPr>
          <p:cNvPr id="10" name="Content Placeholder 3" descr="Scan1.JPG">
            <a:extLst>
              <a:ext uri="{FF2B5EF4-FFF2-40B4-BE49-F238E27FC236}">
                <a16:creationId xmlns:a16="http://schemas.microsoft.com/office/drawing/2014/main" id="{17B4B57E-36F4-20A4-2249-D49606F0652A}"/>
              </a:ext>
            </a:extLst>
          </p:cNvPr>
          <p:cNvPicPr>
            <a:picLocks noChangeAspect="1"/>
          </p:cNvPicPr>
          <p:nvPr/>
        </p:nvPicPr>
        <p:blipFill>
          <a:blip r:embed="rId2"/>
          <a:stretch>
            <a:fillRect/>
          </a:stretch>
        </p:blipFill>
        <p:spPr>
          <a:xfrm>
            <a:off x="7376018" y="794608"/>
            <a:ext cx="4227286" cy="2634392"/>
          </a:xfrm>
          <a:prstGeom prst="rect">
            <a:avLst/>
          </a:prstGeom>
        </p:spPr>
      </p:pic>
      <p:sp>
        <p:nvSpPr>
          <p:cNvPr id="13" name="TextBox 12">
            <a:extLst>
              <a:ext uri="{FF2B5EF4-FFF2-40B4-BE49-F238E27FC236}">
                <a16:creationId xmlns:a16="http://schemas.microsoft.com/office/drawing/2014/main" id="{067A32F4-C253-F1C4-BAEA-A2790540471C}"/>
              </a:ext>
            </a:extLst>
          </p:cNvPr>
          <p:cNvSpPr txBox="1"/>
          <p:nvPr/>
        </p:nvSpPr>
        <p:spPr>
          <a:xfrm>
            <a:off x="1933051" y="2111804"/>
            <a:ext cx="5384800"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2F0FF"/>
                </a:solidFill>
                <a:effectLst/>
                <a:uLnTx/>
                <a:uFillTx/>
                <a:latin typeface="Univers"/>
                <a:ea typeface="+mn-ea"/>
                <a:cs typeface="+mn-cs"/>
              </a:rPr>
              <a:t>The Hero/Heroine Journey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2F0FF"/>
                </a:solidFill>
                <a:effectLst/>
                <a:uLnTx/>
                <a:uFillTx/>
                <a:latin typeface="Univers"/>
                <a:ea typeface="+mn-ea"/>
                <a:cs typeface="+mn-cs"/>
              </a:rPr>
              <a:t>The focus: tests &amp; helpers</a:t>
            </a:r>
          </a:p>
        </p:txBody>
      </p:sp>
    </p:spTree>
    <p:extLst>
      <p:ext uri="{BB962C8B-B14F-4D97-AF65-F5344CB8AC3E}">
        <p14:creationId xmlns:p14="http://schemas.microsoft.com/office/powerpoint/2010/main" val="39927015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9A151630-1A5E-6592-E5B1-44C4ABE01E2E}"/>
              </a:ext>
            </a:extLst>
          </p:cNvPr>
          <p:cNvSpPr>
            <a:spLocks noGrp="1"/>
          </p:cNvSpPr>
          <p:nvPr>
            <p:ph type="ctrTitle"/>
          </p:nvPr>
        </p:nvSpPr>
        <p:spPr>
          <a:xfrm>
            <a:off x="1432562" y="2344087"/>
            <a:ext cx="4663438" cy="2441448"/>
          </a:xfrm>
        </p:spPr>
        <p:txBody>
          <a:bodyPr/>
          <a:lstStyle/>
          <a:p>
            <a:pPr algn="ctr"/>
            <a:r>
              <a:rPr lang="en-US" dirty="0"/>
              <a:t>Archetypal</a:t>
            </a:r>
            <a:br>
              <a:rPr lang="en-US" dirty="0"/>
            </a:br>
            <a:r>
              <a:rPr lang="en-US" dirty="0"/>
              <a:t>Wellness</a:t>
            </a:r>
          </a:p>
        </p:txBody>
      </p:sp>
      <p:sp>
        <p:nvSpPr>
          <p:cNvPr id="16" name="Text Placeholder 2">
            <a:extLst>
              <a:ext uri="{FF2B5EF4-FFF2-40B4-BE49-F238E27FC236}">
                <a16:creationId xmlns:a16="http://schemas.microsoft.com/office/drawing/2014/main" id="{FA99C4D9-23DD-AAE2-054D-95C24C1FA173}"/>
              </a:ext>
            </a:extLst>
          </p:cNvPr>
          <p:cNvSpPr>
            <a:spLocks noGrp="1"/>
          </p:cNvSpPr>
          <p:nvPr>
            <p:ph type="body" sz="quarter" idx="14"/>
          </p:nvPr>
        </p:nvSpPr>
        <p:spPr>
          <a:xfrm>
            <a:off x="1114908" y="5629619"/>
            <a:ext cx="4663440" cy="730263"/>
          </a:xfrm>
        </p:spPr>
        <p:txBody>
          <a:bodyPr/>
          <a:lstStyle/>
          <a:p>
            <a:endParaRPr lang="en-US" dirty="0"/>
          </a:p>
        </p:txBody>
      </p:sp>
      <p:pic>
        <p:nvPicPr>
          <p:cNvPr id="9" name="Picture 8" descr="A diagram of a trophy&#10;&#10;AI-generated content may be incorrect.">
            <a:extLst>
              <a:ext uri="{FF2B5EF4-FFF2-40B4-BE49-F238E27FC236}">
                <a16:creationId xmlns:a16="http://schemas.microsoft.com/office/drawing/2014/main" id="{CABEDE13-2418-1AC4-A262-9ADD4FD205F4}"/>
              </a:ext>
            </a:extLst>
          </p:cNvPr>
          <p:cNvPicPr>
            <a:picLocks noChangeAspect="1"/>
          </p:cNvPicPr>
          <p:nvPr/>
        </p:nvPicPr>
        <p:blipFill>
          <a:blip r:embed="rId3"/>
          <a:srcRect r="2219" b="-1"/>
          <a:stretch>
            <a:fillRect/>
          </a:stretch>
        </p:blipFill>
        <p:spPr>
          <a:xfrm>
            <a:off x="6695553" y="301752"/>
            <a:ext cx="5221224" cy="6263640"/>
          </a:xfrm>
          <a:prstGeom prst="rect">
            <a:avLst/>
          </a:prstGeom>
          <a:noFill/>
        </p:spPr>
      </p:pic>
      <p:sp>
        <p:nvSpPr>
          <p:cNvPr id="3" name="TextBox 2">
            <a:extLst>
              <a:ext uri="{FF2B5EF4-FFF2-40B4-BE49-F238E27FC236}">
                <a16:creationId xmlns:a16="http://schemas.microsoft.com/office/drawing/2014/main" id="{7455EBF1-0909-D0C7-66AD-BF3CC0265604}"/>
              </a:ext>
            </a:extLst>
          </p:cNvPr>
          <p:cNvSpPr txBox="1"/>
          <p:nvPr/>
        </p:nvSpPr>
        <p:spPr>
          <a:xfrm>
            <a:off x="3048000" y="3318590"/>
            <a:ext cx="6096000"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mn-cs"/>
            </a:endParaRPr>
          </a:p>
        </p:txBody>
      </p:sp>
    </p:spTree>
    <p:extLst>
      <p:ext uri="{BB962C8B-B14F-4D97-AF65-F5344CB8AC3E}">
        <p14:creationId xmlns:p14="http://schemas.microsoft.com/office/powerpoint/2010/main" val="26548481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2" name="Picture 11">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4" name="Oval 13">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16" name="Picture 15">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8" name="Picture 17">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0" name="Rectangle 19">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2" name="Rectangle 21">
            <a:extLst>
              <a:ext uri="{FF2B5EF4-FFF2-40B4-BE49-F238E27FC236}">
                <a16:creationId xmlns:a16="http://schemas.microsoft.com/office/drawing/2014/main" id="{F3F4807A-5068-4492-8025-D75F320E9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 name="Title 1">
            <a:extLst>
              <a:ext uri="{FF2B5EF4-FFF2-40B4-BE49-F238E27FC236}">
                <a16:creationId xmlns:a16="http://schemas.microsoft.com/office/drawing/2014/main" id="{1CF3D698-D01B-1C5A-58A7-53B8CD22E437}"/>
              </a:ext>
            </a:extLst>
          </p:cNvPr>
          <p:cNvSpPr>
            <a:spLocks noGrp="1"/>
          </p:cNvSpPr>
          <p:nvPr>
            <p:ph type="title"/>
          </p:nvPr>
        </p:nvSpPr>
        <p:spPr>
          <a:xfrm>
            <a:off x="7999412" y="2933698"/>
            <a:ext cx="3543464" cy="2819400"/>
          </a:xfrm>
        </p:spPr>
        <p:txBody>
          <a:bodyPr vert="horz" lIns="91440" tIns="45720" rIns="91440" bIns="45720" rtlCol="0" anchor="b">
            <a:normAutofit fontScale="90000"/>
          </a:bodyPr>
          <a:lstStyle/>
          <a:p>
            <a:r>
              <a:rPr lang="en-US" dirty="0">
                <a:solidFill>
                  <a:srgbClr val="EBEBEB"/>
                </a:solidFill>
              </a:rPr>
              <a:t>Thank you! Let’s keep telling our stories</a:t>
            </a:r>
            <a:br>
              <a:rPr lang="en-US" dirty="0">
                <a:solidFill>
                  <a:srgbClr val="EBEBEB"/>
                </a:solidFill>
              </a:rPr>
            </a:br>
            <a:r>
              <a:rPr lang="en-US" sz="2000" dirty="0">
                <a:solidFill>
                  <a:srgbClr val="EBEBEB"/>
                </a:solidFill>
              </a:rPr>
              <a:t>Annabelle Nelson, PhD</a:t>
            </a:r>
            <a:br>
              <a:rPr lang="en-US" dirty="0">
                <a:solidFill>
                  <a:srgbClr val="EBEBEB"/>
                </a:solidFill>
              </a:rPr>
            </a:br>
            <a:r>
              <a:rPr lang="en-US" sz="2000" dirty="0">
                <a:solidFill>
                  <a:srgbClr val="EBEBEB"/>
                </a:solidFill>
                <a:hlinkClick r:id="rId7"/>
              </a:rPr>
              <a:t>anelson@fielding.edu</a:t>
            </a:r>
            <a:br>
              <a:rPr lang="en-US" sz="2000" dirty="0">
                <a:solidFill>
                  <a:srgbClr val="EBEBEB"/>
                </a:solidFill>
              </a:rPr>
            </a:br>
            <a:r>
              <a:rPr lang="en-US" sz="2000" dirty="0">
                <a:solidFill>
                  <a:srgbClr val="EBEBEB"/>
                </a:solidFill>
              </a:rPr>
              <a:t>https://annabellenelson.com/graduate-students/</a:t>
            </a:r>
            <a:br>
              <a:rPr lang="en-US" sz="2000" dirty="0">
                <a:solidFill>
                  <a:srgbClr val="EBEBEB"/>
                </a:solidFill>
              </a:rPr>
            </a:br>
            <a:endParaRPr lang="en-US" dirty="0">
              <a:solidFill>
                <a:srgbClr val="EBEBEB"/>
              </a:solidFill>
            </a:endParaRPr>
          </a:p>
        </p:txBody>
      </p:sp>
      <p:sp>
        <p:nvSpPr>
          <p:cNvPr id="24" name="Freeform 36">
            <a:extLst>
              <a:ext uri="{FF2B5EF4-FFF2-40B4-BE49-F238E27FC236}">
                <a16:creationId xmlns:a16="http://schemas.microsoft.com/office/drawing/2014/main" id="{B24996F8-180C-4DCB-8A26-DFA336CDE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13666"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5" name="Picture 4" descr="A statue of a person holding a couple of children&#10;&#10;AI-generated content may be incorrect.">
            <a:extLst>
              <a:ext uri="{FF2B5EF4-FFF2-40B4-BE49-F238E27FC236}">
                <a16:creationId xmlns:a16="http://schemas.microsoft.com/office/drawing/2014/main" id="{E6F61398-7884-653F-B8F9-A5018E152973}"/>
              </a:ext>
            </a:extLst>
          </p:cNvPr>
          <p:cNvPicPr>
            <a:picLocks noChangeAspect="1"/>
          </p:cNvPicPr>
          <p:nvPr/>
        </p:nvPicPr>
        <p:blipFill>
          <a:blip r:embed="rId8">
            <a:extLst>
              <a:ext uri="{28A0092B-C50C-407E-A947-70E740481C1C}">
                <a14:useLocalDpi xmlns:a14="http://schemas.microsoft.com/office/drawing/2010/main" val="0"/>
              </a:ext>
            </a:extLst>
          </a:blip>
          <a:srcRect t="1015" r="-1" b="10379"/>
          <a:stretch>
            <a:fillRect/>
          </a:stretch>
        </p:blipFill>
        <p:spPr>
          <a:xfrm>
            <a:off x="-292845" y="-228596"/>
            <a:ext cx="7759920" cy="6857991"/>
          </a:xfrm>
          <a:custGeom>
            <a:avLst/>
            <a:gdLst/>
            <a:ahLst/>
            <a:cxnLst/>
            <a:rect l="l" t="t" r="r" b="b"/>
            <a:pathLst>
              <a:path w="7759940" h="6858001">
                <a:moveTo>
                  <a:pt x="0" y="0"/>
                </a:moveTo>
                <a:lnTo>
                  <a:pt x="1296537" y="0"/>
                </a:lnTo>
                <a:lnTo>
                  <a:pt x="1296537" y="1"/>
                </a:lnTo>
                <a:lnTo>
                  <a:pt x="6415225" y="1"/>
                </a:lnTo>
                <a:lnTo>
                  <a:pt x="6415225" y="0"/>
                </a:lnTo>
                <a:lnTo>
                  <a:pt x="7758763" y="0"/>
                </a:lnTo>
                <a:lnTo>
                  <a:pt x="7733718" y="155677"/>
                </a:lnTo>
                <a:lnTo>
                  <a:pt x="7709849" y="310668"/>
                </a:lnTo>
                <a:lnTo>
                  <a:pt x="7686485" y="466344"/>
                </a:lnTo>
                <a:lnTo>
                  <a:pt x="7666482" y="622707"/>
                </a:lnTo>
                <a:lnTo>
                  <a:pt x="7646311" y="778383"/>
                </a:lnTo>
                <a:lnTo>
                  <a:pt x="7627485" y="934746"/>
                </a:lnTo>
                <a:lnTo>
                  <a:pt x="7611349" y="1089051"/>
                </a:lnTo>
                <a:lnTo>
                  <a:pt x="7596053" y="1245413"/>
                </a:lnTo>
                <a:lnTo>
                  <a:pt x="7582101" y="1401090"/>
                </a:lnTo>
                <a:lnTo>
                  <a:pt x="7569999" y="1554023"/>
                </a:lnTo>
                <a:lnTo>
                  <a:pt x="7557896" y="1709014"/>
                </a:lnTo>
                <a:lnTo>
                  <a:pt x="7547811" y="1861947"/>
                </a:lnTo>
                <a:lnTo>
                  <a:pt x="7539911" y="2014881"/>
                </a:lnTo>
                <a:lnTo>
                  <a:pt x="7531674" y="2167128"/>
                </a:lnTo>
                <a:lnTo>
                  <a:pt x="7524783" y="2318004"/>
                </a:lnTo>
                <a:lnTo>
                  <a:pt x="7519908" y="2467509"/>
                </a:lnTo>
                <a:lnTo>
                  <a:pt x="7515706" y="2617013"/>
                </a:lnTo>
                <a:lnTo>
                  <a:pt x="7511672" y="2765146"/>
                </a:lnTo>
                <a:lnTo>
                  <a:pt x="7509823" y="2911221"/>
                </a:lnTo>
                <a:lnTo>
                  <a:pt x="7507806" y="3057297"/>
                </a:lnTo>
                <a:lnTo>
                  <a:pt x="7506797" y="3201315"/>
                </a:lnTo>
                <a:lnTo>
                  <a:pt x="7507806" y="3343961"/>
                </a:lnTo>
                <a:lnTo>
                  <a:pt x="7507806" y="3485236"/>
                </a:lnTo>
                <a:lnTo>
                  <a:pt x="7509823" y="3625139"/>
                </a:lnTo>
                <a:lnTo>
                  <a:pt x="7512848" y="3762299"/>
                </a:lnTo>
                <a:lnTo>
                  <a:pt x="7515706" y="3898087"/>
                </a:lnTo>
                <a:lnTo>
                  <a:pt x="7518900" y="4031133"/>
                </a:lnTo>
                <a:lnTo>
                  <a:pt x="7523774" y="4163492"/>
                </a:lnTo>
                <a:lnTo>
                  <a:pt x="7528985" y="4293793"/>
                </a:lnTo>
                <a:lnTo>
                  <a:pt x="7533691" y="4421352"/>
                </a:lnTo>
                <a:lnTo>
                  <a:pt x="7546971" y="4670298"/>
                </a:lnTo>
                <a:lnTo>
                  <a:pt x="7561090" y="4908956"/>
                </a:lnTo>
                <a:lnTo>
                  <a:pt x="7575882" y="5138013"/>
                </a:lnTo>
                <a:lnTo>
                  <a:pt x="7592187" y="5354726"/>
                </a:lnTo>
                <a:lnTo>
                  <a:pt x="7609164" y="5561838"/>
                </a:lnTo>
                <a:lnTo>
                  <a:pt x="7627485" y="5753862"/>
                </a:lnTo>
                <a:lnTo>
                  <a:pt x="7645471" y="5934227"/>
                </a:lnTo>
                <a:lnTo>
                  <a:pt x="7663456" y="6100191"/>
                </a:lnTo>
                <a:lnTo>
                  <a:pt x="7680433" y="6252438"/>
                </a:lnTo>
                <a:lnTo>
                  <a:pt x="7696570" y="6387541"/>
                </a:lnTo>
                <a:lnTo>
                  <a:pt x="7711866" y="6509613"/>
                </a:lnTo>
                <a:lnTo>
                  <a:pt x="7724641" y="6612483"/>
                </a:lnTo>
                <a:lnTo>
                  <a:pt x="7736743" y="6698894"/>
                </a:lnTo>
                <a:lnTo>
                  <a:pt x="7754057" y="6817538"/>
                </a:lnTo>
                <a:lnTo>
                  <a:pt x="7759940" y="6858000"/>
                </a:lnTo>
                <a:lnTo>
                  <a:pt x="6854586" y="6858000"/>
                </a:lnTo>
                <a:lnTo>
                  <a:pt x="6854586" y="6858001"/>
                </a:lnTo>
                <a:lnTo>
                  <a:pt x="764022" y="6858001"/>
                </a:lnTo>
                <a:lnTo>
                  <a:pt x="764022" y="6858000"/>
                </a:lnTo>
                <a:lnTo>
                  <a:pt x="0" y="6858000"/>
                </a:lnTo>
                <a:close/>
              </a:path>
            </a:pathLst>
          </a:custGeom>
        </p:spPr>
      </p:pic>
      <p:sp>
        <p:nvSpPr>
          <p:cNvPr id="26" name="Rectangle 25">
            <a:extLst>
              <a:ext uri="{FF2B5EF4-FFF2-40B4-BE49-F238E27FC236}">
                <a16:creationId xmlns:a16="http://schemas.microsoft.com/office/drawing/2014/main" id="{630182B0-3559-41D5-9EBC-0BD86BEDA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 name="Text Placeholder 2">
            <a:extLst>
              <a:ext uri="{FF2B5EF4-FFF2-40B4-BE49-F238E27FC236}">
                <a16:creationId xmlns:a16="http://schemas.microsoft.com/office/drawing/2014/main" id="{BA9F0EFE-FA77-368D-F766-423BD6BAABC4}"/>
              </a:ext>
            </a:extLst>
          </p:cNvPr>
          <p:cNvSpPr>
            <a:spLocks noGrp="1"/>
          </p:cNvSpPr>
          <p:nvPr>
            <p:ph type="body" sz="half" idx="2"/>
          </p:nvPr>
        </p:nvSpPr>
        <p:spPr/>
        <p:txBody>
          <a:bodyPr/>
          <a:lstStyle/>
          <a:p>
            <a:r>
              <a:rPr lang="en-US" dirty="0"/>
              <a:t>													</a:t>
            </a:r>
          </a:p>
        </p:txBody>
      </p:sp>
    </p:spTree>
    <p:extLst>
      <p:ext uri="{BB962C8B-B14F-4D97-AF65-F5344CB8AC3E}">
        <p14:creationId xmlns:p14="http://schemas.microsoft.com/office/powerpoint/2010/main" val="32713752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4CEC925-CF29-56B9-4B7B-5F52A02A91BE}"/>
              </a:ext>
            </a:extLst>
          </p:cNvPr>
          <p:cNvSpPr txBox="1"/>
          <p:nvPr/>
        </p:nvSpPr>
        <p:spPr>
          <a:xfrm>
            <a:off x="883920" y="1305341"/>
            <a:ext cx="11084560" cy="532453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Univers"/>
                <a:ea typeface="+mn-ea"/>
                <a:cs typeface="+mn-cs"/>
              </a:rPr>
              <a:t>Bibliography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Univers"/>
                <a:ea typeface="+mn-ea"/>
                <a:cs typeface="+mn-cs"/>
              </a:rPr>
              <a:t>Edinger, E.F. (2017). </a:t>
            </a:r>
            <a:r>
              <a:rPr kumimoji="0" lang="en-US" sz="1600" b="0" i="1" u="none" strike="noStrike" kern="1200" cap="none" spc="0" normalizeH="0" baseline="0" noProof="0" dirty="0">
                <a:ln>
                  <a:noFill/>
                </a:ln>
                <a:solidFill>
                  <a:prstClr val="black"/>
                </a:solidFill>
                <a:effectLst/>
                <a:uLnTx/>
                <a:uFillTx/>
                <a:latin typeface="Univers"/>
                <a:ea typeface="+mn-ea"/>
                <a:cs typeface="+mn-cs"/>
              </a:rPr>
              <a:t>Ego and archetype.</a:t>
            </a:r>
            <a:r>
              <a:rPr kumimoji="0" lang="en-US" sz="1600" b="0" i="0" u="none" strike="noStrike" kern="1200" cap="none" spc="0" normalizeH="0" baseline="0" noProof="0" dirty="0">
                <a:ln>
                  <a:noFill/>
                </a:ln>
                <a:solidFill>
                  <a:prstClr val="black"/>
                </a:solidFill>
                <a:effectLst/>
                <a:uLnTx/>
                <a:uFillTx/>
                <a:latin typeface="Univers"/>
                <a:ea typeface="+mn-ea"/>
                <a:cs typeface="+mn-cs"/>
              </a:rPr>
              <a:t> Shambhala Publications.</a:t>
            </a:r>
          </a:p>
          <a:p>
            <a:pPr lvl="0">
              <a:defRPr/>
            </a:pPr>
            <a:r>
              <a:rPr lang="en-US" sz="1600" dirty="0"/>
              <a:t>Campbell, J. (2008). </a:t>
            </a:r>
            <a:r>
              <a:rPr lang="en-US" sz="1600" i="1" dirty="0"/>
              <a:t>The hero with a thousand faces</a:t>
            </a:r>
            <a:r>
              <a:rPr lang="en-US" sz="1600" dirty="0"/>
              <a:t> (Vol. 17). New World Library.</a:t>
            </a:r>
            <a:endParaRPr kumimoji="0" lang="en-US" sz="1600" b="0" i="0" u="none" strike="noStrike" kern="1200" cap="none" spc="0" normalizeH="0" baseline="0" noProof="0" dirty="0">
              <a:ln>
                <a:noFill/>
              </a:ln>
              <a:solidFill>
                <a:prstClr val="black"/>
              </a:solidFill>
              <a:effectLst/>
              <a:uLnTx/>
              <a:uFillTx/>
              <a:latin typeface="Univer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Univers"/>
                <a:ea typeface="+mn-ea"/>
                <a:cs typeface="+mn-cs"/>
              </a:rPr>
              <a:t>Fleischer, K. (2023). Collective trauma, implicit  memories, the body, and active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Univers"/>
                <a:ea typeface="+mn-ea"/>
                <a:cs typeface="+mn-cs"/>
              </a:rPr>
              <a:t>	imagination in Jungian analysis . </a:t>
            </a:r>
            <a:r>
              <a:rPr kumimoji="0" lang="en-US" sz="1600" b="0" i="1" u="none" strike="noStrike" kern="1200" cap="none" spc="0" normalizeH="0" baseline="0" noProof="0" dirty="0">
                <a:ln>
                  <a:noFill/>
                </a:ln>
                <a:solidFill>
                  <a:prstClr val="black"/>
                </a:solidFill>
                <a:effectLst/>
                <a:uLnTx/>
                <a:uFillTx/>
                <a:latin typeface="Univers"/>
                <a:ea typeface="+mn-ea"/>
                <a:cs typeface="+mn-cs"/>
              </a:rPr>
              <a:t>Journal of Analytical Psychology</a:t>
            </a:r>
            <a:r>
              <a:rPr kumimoji="0" lang="en-US" sz="1600" b="0" i="0" u="none" strike="noStrike" kern="1200" cap="none" spc="0" normalizeH="0" baseline="0" noProof="0" dirty="0">
                <a:ln>
                  <a:noFill/>
                </a:ln>
                <a:solidFill>
                  <a:prstClr val="black"/>
                </a:solidFill>
                <a:effectLst/>
                <a:uLnTx/>
                <a:uFillTx/>
                <a:latin typeface="Univers"/>
                <a:ea typeface="+mn-ea"/>
                <a:cs typeface="+mn-cs"/>
              </a:rPr>
              <a:t>, 68(2), 395-415.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Univers"/>
                <a:ea typeface="+mn-ea"/>
                <a:cs typeface="+mn-cs"/>
              </a:rPr>
              <a:t>Nelson, A. L. (2024). The Heroine Archetype. </a:t>
            </a:r>
            <a:r>
              <a:rPr kumimoji="0" lang="en-US" sz="1600" b="0" i="1" u="none" strike="noStrike" kern="1200" cap="none" spc="0" normalizeH="0" baseline="0" noProof="0" dirty="0">
                <a:ln>
                  <a:noFill/>
                </a:ln>
                <a:solidFill>
                  <a:prstClr val="black"/>
                </a:solidFill>
                <a:effectLst/>
                <a:uLnTx/>
                <a:uFillTx/>
                <a:latin typeface="Univers"/>
                <a:ea typeface="+mn-ea"/>
                <a:cs typeface="+mn-cs"/>
              </a:rPr>
              <a:t>Heroism Science</a:t>
            </a:r>
            <a:r>
              <a:rPr kumimoji="0" lang="en-US" sz="1600" b="0" i="0" u="none" strike="noStrike" kern="1200" cap="none" spc="0" normalizeH="0" baseline="0" noProof="0" dirty="0">
                <a:ln>
                  <a:noFill/>
                </a:ln>
                <a:solidFill>
                  <a:prstClr val="black"/>
                </a:solidFill>
                <a:effectLst/>
                <a:uLnTx/>
                <a:uFillTx/>
                <a:latin typeface="Univers"/>
                <a:ea typeface="+mn-ea"/>
                <a:cs typeface="+mn-cs"/>
              </a:rPr>
              <a:t>, </a:t>
            </a:r>
            <a:r>
              <a:rPr kumimoji="0" lang="en-US" sz="1600" b="0" i="1" u="none" strike="noStrike" kern="1200" cap="none" spc="0" normalizeH="0" baseline="0" noProof="0" dirty="0">
                <a:ln>
                  <a:noFill/>
                </a:ln>
                <a:solidFill>
                  <a:prstClr val="black"/>
                </a:solidFill>
                <a:effectLst/>
                <a:uLnTx/>
                <a:uFillTx/>
                <a:latin typeface="Univers"/>
                <a:ea typeface="+mn-ea"/>
                <a:cs typeface="+mn-cs"/>
              </a:rPr>
              <a:t>9</a:t>
            </a:r>
            <a:r>
              <a:rPr kumimoji="0" lang="en-US" sz="1600" b="0" i="0" u="none" strike="noStrike" kern="1200" cap="none" spc="0" normalizeH="0" baseline="0" noProof="0" dirty="0">
                <a:ln>
                  <a:noFill/>
                </a:ln>
                <a:solidFill>
                  <a:prstClr val="black"/>
                </a:solidFill>
                <a:effectLst/>
                <a:uLnTx/>
                <a:uFillTx/>
                <a:latin typeface="Univers"/>
                <a:ea typeface="+mn-ea"/>
                <a:cs typeface="+mn-cs"/>
              </a:rPr>
              <a:t>(1), 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Univers"/>
                <a:ea typeface="+mn-ea"/>
                <a:cs typeface="+mn-cs"/>
              </a:rPr>
              <a:t>Nelson, A. (2014). </a:t>
            </a:r>
            <a:r>
              <a:rPr kumimoji="0" lang="en-US" sz="1600" b="0" i="1" u="none" strike="noStrike" kern="1200" cap="none" spc="0" normalizeH="0" baseline="0" noProof="0" dirty="0">
                <a:ln>
                  <a:noFill/>
                </a:ln>
                <a:solidFill>
                  <a:prstClr val="black"/>
                </a:solidFill>
                <a:effectLst/>
                <a:uLnTx/>
                <a:uFillTx/>
                <a:latin typeface="Univers"/>
                <a:ea typeface="+mn-ea"/>
                <a:cs typeface="+mn-cs"/>
              </a:rPr>
              <a:t>Archetypal imagery and the spiritual self: Techniques for coaches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Univers"/>
                <a:ea typeface="+mn-ea"/>
                <a:cs typeface="+mn-cs"/>
              </a:rPr>
              <a:t>	therapists</a:t>
            </a:r>
            <a:r>
              <a:rPr kumimoji="0" lang="en-US" sz="1600" b="0" i="0" u="none" strike="noStrike" kern="1200" cap="none" spc="0" normalizeH="0" baseline="0" noProof="0" dirty="0">
                <a:ln>
                  <a:noFill/>
                </a:ln>
                <a:solidFill>
                  <a:prstClr val="black"/>
                </a:solidFill>
                <a:effectLst/>
                <a:uLnTx/>
                <a:uFillTx/>
                <a:latin typeface="Univers"/>
                <a:ea typeface="+mn-ea"/>
                <a:cs typeface="+mn-cs"/>
              </a:rPr>
              <a:t>. Singing Dragon.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Univers"/>
                <a:ea typeface="+mn-ea"/>
                <a:cs typeface="+mn-cs"/>
              </a:rPr>
              <a:t>Ravitz, L. J. (2022). The valiant battle: from chaos to integration. </a:t>
            </a:r>
            <a:r>
              <a:rPr kumimoji="0" lang="en-US" sz="1600" b="0" i="1" u="none" strike="noStrike" kern="1200" cap="none" spc="0" normalizeH="0" baseline="0" noProof="0" dirty="0">
                <a:ln>
                  <a:noFill/>
                </a:ln>
                <a:solidFill>
                  <a:prstClr val="black"/>
                </a:solidFill>
                <a:effectLst/>
                <a:uLnTx/>
                <a:uFillTx/>
                <a:latin typeface="Univers"/>
                <a:ea typeface="+mn-ea"/>
                <a:cs typeface="+mn-cs"/>
              </a:rPr>
              <a:t>Journal of Analytical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Univers"/>
                <a:ea typeface="+mn-ea"/>
                <a:cs typeface="+mn-cs"/>
              </a:rPr>
              <a:t>	Psychology</a:t>
            </a:r>
            <a:r>
              <a:rPr kumimoji="0" lang="en-US" sz="1600" b="0" i="0" u="none" strike="noStrike" kern="1200" cap="none" spc="0" normalizeH="0" baseline="0" noProof="0" dirty="0">
                <a:ln>
                  <a:noFill/>
                </a:ln>
                <a:solidFill>
                  <a:prstClr val="black"/>
                </a:solidFill>
                <a:effectLst/>
                <a:uLnTx/>
                <a:uFillTx/>
                <a:latin typeface="Univers"/>
                <a:ea typeface="+mn-ea"/>
                <a:cs typeface="+mn-cs"/>
              </a:rPr>
              <a:t>, 67(4), 1091-1125. https://doi.org/10.1111/1468-5922.12856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Univers"/>
                <a:ea typeface="+mn-ea"/>
                <a:cs typeface="+mn-cs"/>
              </a:rPr>
              <a:t>Steel, C., Wright, K., Goodwin, G. M., Simon, J., Morant, N., Taylor, R. S., ... &amp; Holmes, E. A. (2023)The IBER 	study: a feasibility </a:t>
            </a:r>
            <a:r>
              <a:rPr kumimoji="0" lang="en-US" sz="1600" b="0" i="0" u="none" strike="noStrike" kern="1200" cap="none" spc="0" normalizeH="0" baseline="0" noProof="0" dirty="0" err="1">
                <a:ln>
                  <a:noFill/>
                </a:ln>
                <a:solidFill>
                  <a:prstClr val="black"/>
                </a:solidFill>
                <a:effectLst/>
                <a:uLnTx/>
                <a:uFillTx/>
                <a:latin typeface="Univers"/>
                <a:ea typeface="+mn-ea"/>
                <a:cs typeface="+mn-cs"/>
              </a:rPr>
              <a:t>randomised</a:t>
            </a:r>
            <a:r>
              <a:rPr kumimoji="0" lang="en-US" sz="1600" b="0" i="0" u="none" strike="noStrike" kern="1200" cap="none" spc="0" normalizeH="0" baseline="0" noProof="0" dirty="0">
                <a:ln>
                  <a:noFill/>
                </a:ln>
                <a:solidFill>
                  <a:prstClr val="black"/>
                </a:solidFill>
                <a:effectLst/>
                <a:uLnTx/>
                <a:uFillTx/>
                <a:latin typeface="Univers"/>
                <a:ea typeface="+mn-ea"/>
                <a:cs typeface="+mn-cs"/>
              </a:rPr>
              <a:t> controlled trial of imagery based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Univers"/>
                <a:ea typeface="+mn-ea"/>
                <a:cs typeface="+mn-cs"/>
              </a:rPr>
              <a:t>	emotion regulation for the treatment of anxiety in bipolar disorder</a:t>
            </a:r>
            <a:r>
              <a:rPr kumimoji="0" lang="en-US" sz="1600" b="0" i="1" u="none" strike="noStrike" kern="1200" cap="none" spc="0" normalizeH="0" baseline="0" noProof="0" dirty="0">
                <a:ln>
                  <a:noFill/>
                </a:ln>
                <a:solidFill>
                  <a:prstClr val="black"/>
                </a:solidFill>
                <a:effectLst/>
                <a:uLnTx/>
                <a:uFillTx/>
                <a:latin typeface="Univers"/>
                <a:ea typeface="+mn-ea"/>
                <a:cs typeface="+mn-cs"/>
              </a:rPr>
              <a:t>. International Journal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Univers"/>
                <a:ea typeface="+mn-ea"/>
                <a:cs typeface="+mn-cs"/>
              </a:rPr>
              <a:t>	of Bipolar Disorders,</a:t>
            </a:r>
            <a:r>
              <a:rPr kumimoji="0" lang="en-US" sz="1600" b="0" i="0" u="none" strike="noStrike" kern="1200" cap="none" spc="0" normalizeH="0" baseline="0" noProof="0" dirty="0">
                <a:ln>
                  <a:noFill/>
                </a:ln>
                <a:solidFill>
                  <a:prstClr val="black"/>
                </a:solidFill>
                <a:effectLst/>
                <a:uLnTx/>
                <a:uFillTx/>
                <a:latin typeface="Univers"/>
                <a:ea typeface="+mn-ea"/>
                <a:cs typeface="+mn-cs"/>
              </a:rPr>
              <a:t> 11(1), 27.</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Univers"/>
                <a:ea typeface="+mn-ea"/>
                <a:cs typeface="+mn-cs"/>
              </a:rPr>
              <a:t>Von Franz, M. L. (2021). </a:t>
            </a:r>
            <a:r>
              <a:rPr kumimoji="0" lang="en-US" sz="1600" b="0" i="1" u="none" strike="noStrike" kern="1200" cap="none" spc="0" normalizeH="0" baseline="0" noProof="0" dirty="0">
                <a:ln>
                  <a:noFill/>
                </a:ln>
                <a:solidFill>
                  <a:prstClr val="black"/>
                </a:solidFill>
                <a:effectLst/>
                <a:uLnTx/>
                <a:uFillTx/>
                <a:latin typeface="Univers"/>
                <a:ea typeface="+mn-ea"/>
                <a:cs typeface="+mn-cs"/>
              </a:rPr>
              <a:t>Volume 1 of the Collected Works of Marie-Louise von Franz: Archetypal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Univers"/>
                <a:ea typeface="+mn-ea"/>
                <a:cs typeface="+mn-cs"/>
              </a:rPr>
              <a:t>	 Symbols in Fairytales: The Profane and Magical Worlds</a:t>
            </a:r>
            <a:r>
              <a:rPr kumimoji="0" lang="en-US" sz="1600" b="0" i="0" u="none" strike="noStrike" kern="1200" cap="none" spc="0" normalizeH="0" baseline="0" noProof="0" dirty="0">
                <a:ln>
                  <a:noFill/>
                </a:ln>
                <a:solidFill>
                  <a:prstClr val="black"/>
                </a:solidFill>
                <a:effectLst/>
                <a:uLnTx/>
                <a:uFillTx/>
                <a:latin typeface="Univers"/>
                <a:ea typeface="+mn-ea"/>
                <a:cs typeface="+mn-cs"/>
              </a:rPr>
              <a:t>. Chiron Publications.</a:t>
            </a:r>
          </a:p>
          <a:p>
            <a:r>
              <a:rPr lang="en-US" sz="1600" dirty="0"/>
              <a:t>Walsh, R. </a:t>
            </a:r>
            <a:r>
              <a:rPr lang="en-US" sz="1600"/>
              <a:t>(2011) </a:t>
            </a:r>
            <a:r>
              <a:rPr lang="en-US" sz="1600" dirty="0"/>
              <a:t>The varieties of wisdom: Contemplative, cross-cultural and integral </a:t>
            </a:r>
          </a:p>
          <a:p>
            <a:r>
              <a:rPr lang="en-US" sz="1600" dirty="0"/>
              <a:t>	contributions" </a:t>
            </a:r>
            <a:r>
              <a:rPr lang="en-US" sz="1600" i="1" dirty="0"/>
              <a:t>Research in Human Development</a:t>
            </a:r>
            <a:r>
              <a:rPr lang="en-US" sz="1600" dirty="0"/>
              <a:t>, 8.2, 2011, 109–127.</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prstClr val="black"/>
                </a:solidFill>
                <a:effectLst/>
                <a:uLnTx/>
                <a:uFillTx/>
                <a:latin typeface="Univers"/>
                <a:ea typeface="+mn-ea"/>
                <a:cs typeface="+mn-cs"/>
              </a:rPr>
              <a:t>Zaleskiewicz</a:t>
            </a:r>
            <a:r>
              <a:rPr kumimoji="0" lang="en-US" sz="1600" b="0" i="0" u="none" strike="noStrike" kern="1200" cap="none" spc="0" normalizeH="0" baseline="0" noProof="0" dirty="0">
                <a:ln>
                  <a:noFill/>
                </a:ln>
                <a:solidFill>
                  <a:prstClr val="black"/>
                </a:solidFill>
                <a:effectLst/>
                <a:uLnTx/>
                <a:uFillTx/>
                <a:latin typeface="Univers"/>
                <a:ea typeface="+mn-ea"/>
                <a:cs typeface="+mn-cs"/>
              </a:rPr>
              <a:t>, T., Traczyk, J., &amp; </a:t>
            </a:r>
            <a:r>
              <a:rPr kumimoji="0" lang="en-US" sz="1600" b="0" i="0" u="none" strike="noStrike" kern="1200" cap="none" spc="0" normalizeH="0" baseline="0" noProof="0" dirty="0" err="1">
                <a:ln>
                  <a:noFill/>
                </a:ln>
                <a:solidFill>
                  <a:prstClr val="black"/>
                </a:solidFill>
                <a:effectLst/>
                <a:uLnTx/>
                <a:uFillTx/>
                <a:latin typeface="Univers"/>
                <a:ea typeface="+mn-ea"/>
                <a:cs typeface="+mn-cs"/>
              </a:rPr>
              <a:t>Sobkow</a:t>
            </a:r>
            <a:r>
              <a:rPr kumimoji="0" lang="en-US" sz="1600" b="0" i="0" u="none" strike="noStrike" kern="1200" cap="none" spc="0" normalizeH="0" baseline="0" noProof="0" dirty="0">
                <a:ln>
                  <a:noFill/>
                </a:ln>
                <a:solidFill>
                  <a:prstClr val="black"/>
                </a:solidFill>
                <a:effectLst/>
                <a:uLnTx/>
                <a:uFillTx/>
                <a:latin typeface="Univers"/>
                <a:ea typeface="+mn-ea"/>
                <a:cs typeface="+mn-cs"/>
              </a:rPr>
              <a:t>, A. (2023). Decision making and mental imagery: 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Univers"/>
                <a:ea typeface="+mn-ea"/>
                <a:cs typeface="+mn-cs"/>
              </a:rPr>
              <a:t>	conceptual synthesis and new research directions. </a:t>
            </a:r>
            <a:r>
              <a:rPr kumimoji="0" lang="en-US" sz="1600" b="0" i="1" u="none" strike="noStrike" kern="1200" cap="none" spc="0" normalizeH="0" baseline="0" noProof="0" dirty="0">
                <a:ln>
                  <a:noFill/>
                </a:ln>
                <a:solidFill>
                  <a:prstClr val="black"/>
                </a:solidFill>
                <a:effectLst/>
                <a:uLnTx/>
                <a:uFillTx/>
                <a:latin typeface="Univers"/>
                <a:ea typeface="+mn-ea"/>
                <a:cs typeface="+mn-cs"/>
              </a:rPr>
              <a:t>Journal of Cognitive Psychology</a:t>
            </a:r>
            <a:r>
              <a:rPr kumimoji="0" lang="en-US" sz="1600" b="0" i="0" u="none" strike="noStrike" kern="1200" cap="none" spc="0" normalizeH="0" baseline="0" noProof="0" dirty="0">
                <a:ln>
                  <a:noFill/>
                </a:ln>
                <a:solidFill>
                  <a:prstClr val="black"/>
                </a:solidFill>
                <a:effectLst/>
                <a:uLnTx/>
                <a:uFillTx/>
                <a:latin typeface="Univers"/>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Univers"/>
                <a:ea typeface="+mn-ea"/>
                <a:cs typeface="+mn-cs"/>
              </a:rPr>
              <a:t>	35(5), 603-633</a:t>
            </a:r>
            <a:r>
              <a:rPr kumimoji="0" lang="en-US" sz="1800" b="0" i="0" u="none" strike="noStrike" kern="1200" cap="none" spc="0" normalizeH="0" baseline="0" noProof="0" dirty="0">
                <a:ln>
                  <a:noFill/>
                </a:ln>
                <a:solidFill>
                  <a:prstClr val="black"/>
                </a:solidFill>
                <a:effectLst/>
                <a:uLnTx/>
                <a:uFillTx/>
                <a:latin typeface="Univers"/>
                <a:ea typeface="+mn-ea"/>
                <a:cs typeface="+mn-cs"/>
              </a:rPr>
              <a:t>.</a:t>
            </a:r>
          </a:p>
        </p:txBody>
      </p:sp>
    </p:spTree>
    <p:extLst>
      <p:ext uri="{BB962C8B-B14F-4D97-AF65-F5344CB8AC3E}">
        <p14:creationId xmlns:p14="http://schemas.microsoft.com/office/powerpoint/2010/main" val="330624269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GradientVTI">
  <a:themeElements>
    <a:clrScheme name="Gradient">
      <a:dk1>
        <a:sysClr val="windowText" lastClr="000000"/>
      </a:dk1>
      <a:lt1>
        <a:sysClr val="window" lastClr="FFFFFF"/>
      </a:lt1>
      <a:dk2>
        <a:srgbClr val="10013F"/>
      </a:dk2>
      <a:lt2>
        <a:srgbClr val="F2F0FF"/>
      </a:lt2>
      <a:accent1>
        <a:srgbClr val="814DFF"/>
      </a:accent1>
      <a:accent2>
        <a:srgbClr val="243FFF"/>
      </a:accent2>
      <a:accent3>
        <a:srgbClr val="FF83B6"/>
      </a:accent3>
      <a:accent4>
        <a:srgbClr val="FF9022"/>
      </a:accent4>
      <a:accent5>
        <a:srgbClr val="FF1F85"/>
      </a:accent5>
      <a:accent6>
        <a:srgbClr val="1A98FF"/>
      </a:accent6>
      <a:hlink>
        <a:srgbClr val="0563C1"/>
      </a:hlink>
      <a:folHlink>
        <a:srgbClr val="954F72"/>
      </a:folHlink>
    </a:clrScheme>
    <a:fontScheme name="Univers">
      <a:majorFont>
        <a:latin typeface="Univers"/>
        <a:ea typeface=""/>
        <a:cs typeface=""/>
      </a:majorFont>
      <a:minorFont>
        <a:latin typeface="Univer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alaxy presentation_Win32_SL_V16" id="{36B34AD0-AFC2-468E-8620-6CFD159B149F}" vid="{ACCF8893-1A0E-437D-A612-1659D305EA1C}"/>
    </a:ext>
  </a:extLst>
</a:theme>
</file>

<file path=ppt/theme/theme3.xml><?xml version="1.0" encoding="utf-8"?>
<a:theme xmlns:a="http://schemas.openxmlformats.org/drawingml/2006/main" name="ChronicleVTI">
  <a:themeElements>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Univers Calisto">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hronicleVTI" id="{508E4D90-5116-4BF0-876B-3F422DD1F65F}" vid="{AA21DC3D-92A8-43A4-8358-ED428371CD55}"/>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193</TotalTime>
  <Words>1630</Words>
  <Application>Microsoft Office PowerPoint</Application>
  <PresentationFormat>Widescreen</PresentationFormat>
  <Paragraphs>119</Paragraphs>
  <Slides>21</Slides>
  <Notes>4</Notes>
  <HiddenSlides>0</HiddenSlides>
  <MMClips>0</MMClips>
  <ScaleCrop>false</ScaleCrop>
  <HeadingPairs>
    <vt:vector size="8" baseType="variant">
      <vt:variant>
        <vt:lpstr>Fonts Used</vt:lpstr>
      </vt:variant>
      <vt:variant>
        <vt:i4>10</vt:i4>
      </vt:variant>
      <vt:variant>
        <vt:lpstr>Theme</vt:lpstr>
      </vt:variant>
      <vt:variant>
        <vt:i4>3</vt:i4>
      </vt:variant>
      <vt:variant>
        <vt:lpstr>Embedded OLE Servers</vt:lpstr>
      </vt:variant>
      <vt:variant>
        <vt:i4>1</vt:i4>
      </vt:variant>
      <vt:variant>
        <vt:lpstr>Slide Titles</vt:lpstr>
      </vt:variant>
      <vt:variant>
        <vt:i4>21</vt:i4>
      </vt:variant>
    </vt:vector>
  </HeadingPairs>
  <TitlesOfParts>
    <vt:vector size="35" baseType="lpstr">
      <vt:lpstr>Aharoni</vt:lpstr>
      <vt:lpstr>Aptos</vt:lpstr>
      <vt:lpstr>Arial</vt:lpstr>
      <vt:lpstr>Calibri</vt:lpstr>
      <vt:lpstr>Calisto MT</vt:lpstr>
      <vt:lpstr>Century Gothic</vt:lpstr>
      <vt:lpstr>Times New Roman</vt:lpstr>
      <vt:lpstr>Univers</vt:lpstr>
      <vt:lpstr>Univers Condensed</vt:lpstr>
      <vt:lpstr>Wingdings 3</vt:lpstr>
      <vt:lpstr>Ion</vt:lpstr>
      <vt:lpstr>GradientVTI</vt:lpstr>
      <vt:lpstr>ChronicleVTI</vt:lpstr>
      <vt:lpstr>Document</vt:lpstr>
      <vt:lpstr>Wisdom</vt:lpstr>
      <vt:lpstr>Archetypal  Identification: Patterns of Wellness and Wisdom  Myths, Archetypes &amp; Symbols 27-28 Sep, 2025, Birkbeck, University of London</vt:lpstr>
      <vt:lpstr>Finding the Self: Wellness for the Self and Community transforming consciousness to spaciousness (awareness of the Self) creates a state of wellness &amp; Wisdom that emanates to Others</vt:lpstr>
      <vt:lpstr>PowerPoint Presentation</vt:lpstr>
      <vt:lpstr>PowerPoint Presentation</vt:lpstr>
      <vt:lpstr>Archetypes</vt:lpstr>
      <vt:lpstr>PowerPoint Presentation</vt:lpstr>
      <vt:lpstr>PowerPoint Presentation</vt:lpstr>
      <vt:lpstr>Archetypal Wellness Workshop</vt:lpstr>
      <vt:lpstr>Data Collection (Qualtrics)</vt:lpstr>
      <vt:lpstr>Participants,  22 from purposive sampling</vt:lpstr>
      <vt:lpstr>Theme 1: Archetypes were easy to visualize</vt:lpstr>
      <vt:lpstr>Themes 2: Awareness was enhanced   Calmness and peace  Openness to possibilities  Self- Empowerment  Refinement of  Purpose</vt:lpstr>
      <vt:lpstr>Theme 3: Interaction with archetype transmuted emotions</vt:lpstr>
      <vt:lpstr>Theme 4: Archetypes were called on for stress and in difficult or messy situations (after 30 days)</vt:lpstr>
      <vt:lpstr>PowerPoint Presentation</vt:lpstr>
      <vt:lpstr>PowerPoint Presentation</vt:lpstr>
      <vt:lpstr>Trite, but powerful.  What if daily life is the call to adventure? Buddha’s First Noble Truth: duhkka, suffering or dissatisfaction with life.  Tests abound in life. What if the Hero/Heroine journey is to face the tests of life to transform. The archetypes is the helper to transform for the return. “the adventurer must return with his life-transmuting trophy.” (Campbell pg. 196) </vt:lpstr>
      <vt:lpstr>Archetypal Wellness</vt:lpstr>
      <vt:lpstr>Thank you! Let’s keep telling our stories Annabelle Nelson, PhD anelson@fielding.edu https://annabellenelson.com/graduate-students/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Annabelle Nelson</dc:creator>
  <cp:lastModifiedBy>Annabelle Nelson</cp:lastModifiedBy>
  <cp:revision>1</cp:revision>
  <dcterms:created xsi:type="dcterms:W3CDTF">2025-09-21T22:44:31Z</dcterms:created>
  <dcterms:modified xsi:type="dcterms:W3CDTF">2025-09-24T22:29:18Z</dcterms:modified>
</cp:coreProperties>
</file>