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692" r:id="rId3"/>
  </p:sldMasterIdLst>
  <p:notesMasterIdLst>
    <p:notesMasterId r:id="rId23"/>
  </p:notesMasterIdLst>
  <p:sldIdLst>
    <p:sldId id="334" r:id="rId4"/>
    <p:sldId id="2610" r:id="rId5"/>
    <p:sldId id="2609" r:id="rId6"/>
    <p:sldId id="2607" r:id="rId7"/>
    <p:sldId id="2608" r:id="rId8"/>
    <p:sldId id="2604" r:id="rId9"/>
    <p:sldId id="291" r:id="rId10"/>
    <p:sldId id="2620" r:id="rId11"/>
    <p:sldId id="350" r:id="rId12"/>
    <p:sldId id="356" r:id="rId13"/>
    <p:sldId id="333" r:id="rId14"/>
    <p:sldId id="2613" r:id="rId15"/>
    <p:sldId id="2614" r:id="rId16"/>
    <p:sldId id="2615" r:id="rId17"/>
    <p:sldId id="2616" r:id="rId18"/>
    <p:sldId id="2618" r:id="rId19"/>
    <p:sldId id="2617" r:id="rId20"/>
    <p:sldId id="2619" r:id="rId21"/>
    <p:sldId id="3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B63BA2-9EC3-4C62-83E0-A180C30CB086}" v="141" dt="2025-09-13T14:59:13.0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belle Nelson" userId="6eec1b6a-cc36-40b9-a2eb-961fe0261118" providerId="ADAL" clId="{988C73F2-45D2-49BA-9721-C05C91FE7441}"/>
    <pc:docChg chg="undo custSel addSld delSld modSld sldOrd">
      <pc:chgData name="Annabelle Nelson" userId="6eec1b6a-cc36-40b9-a2eb-961fe0261118" providerId="ADAL" clId="{988C73F2-45D2-49BA-9721-C05C91FE7441}" dt="2025-09-13T14:59:22.068" v="2424" actId="20577"/>
      <pc:docMkLst>
        <pc:docMk/>
      </pc:docMkLst>
      <pc:sldChg chg="del ord">
        <pc:chgData name="Annabelle Nelson" userId="6eec1b6a-cc36-40b9-a2eb-961fe0261118" providerId="ADAL" clId="{988C73F2-45D2-49BA-9721-C05C91FE7441}" dt="2025-09-12T19:22:13.521" v="1764" actId="47"/>
        <pc:sldMkLst>
          <pc:docMk/>
          <pc:sldMk cId="0" sldId="260"/>
        </pc:sldMkLst>
      </pc:sldChg>
      <pc:sldChg chg="addSp delSp modSp add mod setBg">
        <pc:chgData name="Annabelle Nelson" userId="6eec1b6a-cc36-40b9-a2eb-961fe0261118" providerId="ADAL" clId="{988C73F2-45D2-49BA-9721-C05C91FE7441}" dt="2025-09-12T19:29:12.340" v="1811" actId="20577"/>
        <pc:sldMkLst>
          <pc:docMk/>
          <pc:sldMk cId="1910179875" sldId="291"/>
        </pc:sldMkLst>
        <pc:spChg chg="mod ord">
          <ac:chgData name="Annabelle Nelson" userId="6eec1b6a-cc36-40b9-a2eb-961fe0261118" providerId="ADAL" clId="{988C73F2-45D2-49BA-9721-C05C91FE7441}" dt="2025-09-12T19:29:12.340" v="1811" actId="20577"/>
          <ac:spMkLst>
            <pc:docMk/>
            <pc:sldMk cId="1910179875" sldId="291"/>
            <ac:spMk id="3" creationId="{B12ABCD4-F886-47A4-BB3C-28849800EFA1}"/>
          </ac:spMkLst>
        </pc:spChg>
        <pc:spChg chg="add">
          <ac:chgData name="Annabelle Nelson" userId="6eec1b6a-cc36-40b9-a2eb-961fe0261118" providerId="ADAL" clId="{988C73F2-45D2-49BA-9721-C05C91FE7441}" dt="2025-09-11T22:32:36.924" v="484" actId="26606"/>
          <ac:spMkLst>
            <pc:docMk/>
            <pc:sldMk cId="1910179875" sldId="291"/>
            <ac:spMk id="13" creationId="{989BE678-777B-482A-A616-FEDC47B162E5}"/>
          </ac:spMkLst>
        </pc:spChg>
        <pc:spChg chg="add">
          <ac:chgData name="Annabelle Nelson" userId="6eec1b6a-cc36-40b9-a2eb-961fe0261118" providerId="ADAL" clId="{988C73F2-45D2-49BA-9721-C05C91FE7441}" dt="2025-09-11T22:32:36.924" v="484" actId="26606"/>
          <ac:spMkLst>
            <pc:docMk/>
            <pc:sldMk cId="1910179875" sldId="291"/>
            <ac:spMk id="19" creationId="{D28BE0C3-2102-4820-B88B-A448B1840D14}"/>
          </ac:spMkLst>
        </pc:spChg>
        <pc:spChg chg="add">
          <ac:chgData name="Annabelle Nelson" userId="6eec1b6a-cc36-40b9-a2eb-961fe0261118" providerId="ADAL" clId="{988C73F2-45D2-49BA-9721-C05C91FE7441}" dt="2025-09-11T22:32:36.924" v="484" actId="26606"/>
          <ac:spMkLst>
            <pc:docMk/>
            <pc:sldMk cId="1910179875" sldId="291"/>
            <ac:spMk id="21" creationId="{C8A3C342-1D03-412F-8DD3-BF519E8E0AE9}"/>
          </ac:spMkLst>
        </pc:spChg>
        <pc:spChg chg="add">
          <ac:chgData name="Annabelle Nelson" userId="6eec1b6a-cc36-40b9-a2eb-961fe0261118" providerId="ADAL" clId="{988C73F2-45D2-49BA-9721-C05C91FE7441}" dt="2025-09-11T22:32:36.924" v="484" actId="26606"/>
          <ac:spMkLst>
            <pc:docMk/>
            <pc:sldMk cId="1910179875" sldId="291"/>
            <ac:spMk id="23" creationId="{81CC9B02-E087-4350-AEBD-2C3CF001AF01}"/>
          </ac:spMkLst>
        </pc:spChg>
        <pc:spChg chg="add">
          <ac:chgData name="Annabelle Nelson" userId="6eec1b6a-cc36-40b9-a2eb-961fe0261118" providerId="ADAL" clId="{988C73F2-45D2-49BA-9721-C05C91FE7441}" dt="2025-09-11T22:32:36.924" v="484" actId="26606"/>
          <ac:spMkLst>
            <pc:docMk/>
            <pc:sldMk cId="1910179875" sldId="291"/>
            <ac:spMk id="25" creationId="{D6F18ACE-6E82-4ADC-8A2F-A1771B309B16}"/>
          </ac:spMkLst>
        </pc:spChg>
        <pc:picChg chg="add mod">
          <ac:chgData name="Annabelle Nelson" userId="6eec1b6a-cc36-40b9-a2eb-961fe0261118" providerId="ADAL" clId="{988C73F2-45D2-49BA-9721-C05C91FE7441}" dt="2025-09-11T22:33:07.575" v="486" actId="27614"/>
          <ac:picMkLst>
            <pc:docMk/>
            <pc:sldMk cId="1910179875" sldId="291"/>
            <ac:picMk id="4" creationId="{BCA5C4A2-25D6-B9F0-BB56-2B2E47478E70}"/>
          </ac:picMkLst>
        </pc:picChg>
        <pc:picChg chg="add">
          <ac:chgData name="Annabelle Nelson" userId="6eec1b6a-cc36-40b9-a2eb-961fe0261118" providerId="ADAL" clId="{988C73F2-45D2-49BA-9721-C05C91FE7441}" dt="2025-09-11T22:32:36.924" v="484" actId="26606"/>
          <ac:picMkLst>
            <pc:docMk/>
            <pc:sldMk cId="1910179875" sldId="291"/>
            <ac:picMk id="9" creationId="{DF19BAF3-7E20-4B9D-B544-BABAEEA1FA75}"/>
          </ac:picMkLst>
        </pc:picChg>
        <pc:picChg chg="add">
          <ac:chgData name="Annabelle Nelson" userId="6eec1b6a-cc36-40b9-a2eb-961fe0261118" providerId="ADAL" clId="{988C73F2-45D2-49BA-9721-C05C91FE7441}" dt="2025-09-11T22:32:36.924" v="484" actId="26606"/>
          <ac:picMkLst>
            <pc:docMk/>
            <pc:sldMk cId="1910179875" sldId="291"/>
            <ac:picMk id="11" creationId="{950648F4-ABCD-4DF0-8641-76CFB2354721}"/>
          </ac:picMkLst>
        </pc:picChg>
        <pc:picChg chg="add">
          <ac:chgData name="Annabelle Nelson" userId="6eec1b6a-cc36-40b9-a2eb-961fe0261118" providerId="ADAL" clId="{988C73F2-45D2-49BA-9721-C05C91FE7441}" dt="2025-09-11T22:32:36.924" v="484" actId="26606"/>
          <ac:picMkLst>
            <pc:docMk/>
            <pc:sldMk cId="1910179875" sldId="291"/>
            <ac:picMk id="15" creationId="{CF1EB4BD-9C7E-4AA3-9681-C7EB0DA6250B}"/>
          </ac:picMkLst>
        </pc:picChg>
        <pc:picChg chg="add">
          <ac:chgData name="Annabelle Nelson" userId="6eec1b6a-cc36-40b9-a2eb-961fe0261118" providerId="ADAL" clId="{988C73F2-45D2-49BA-9721-C05C91FE7441}" dt="2025-09-11T22:32:36.924" v="484" actId="26606"/>
          <ac:picMkLst>
            <pc:docMk/>
            <pc:sldMk cId="1910179875" sldId="291"/>
            <ac:picMk id="17" creationId="{94AAE3AA-3759-4D28-B0EF-575F25A5146C}"/>
          </ac:picMkLst>
        </pc:picChg>
      </pc:sldChg>
      <pc:sldChg chg="del">
        <pc:chgData name="Annabelle Nelson" userId="6eec1b6a-cc36-40b9-a2eb-961fe0261118" providerId="ADAL" clId="{988C73F2-45D2-49BA-9721-C05C91FE7441}" dt="2025-09-11T22:19:58.235" v="28" actId="47"/>
        <pc:sldMkLst>
          <pc:docMk/>
          <pc:sldMk cId="2922288996" sldId="332"/>
        </pc:sldMkLst>
      </pc:sldChg>
      <pc:sldChg chg="addSp modSp mod">
        <pc:chgData name="Annabelle Nelson" userId="6eec1b6a-cc36-40b9-a2eb-961fe0261118" providerId="ADAL" clId="{988C73F2-45D2-49BA-9721-C05C91FE7441}" dt="2025-09-13T14:46:38.399" v="2399" actId="20577"/>
        <pc:sldMkLst>
          <pc:docMk/>
          <pc:sldMk cId="2955403071" sldId="334"/>
        </pc:sldMkLst>
        <pc:spChg chg="mod">
          <ac:chgData name="Annabelle Nelson" userId="6eec1b6a-cc36-40b9-a2eb-961fe0261118" providerId="ADAL" clId="{988C73F2-45D2-49BA-9721-C05C91FE7441}" dt="2025-09-13T14:46:38.399" v="2399" actId="20577"/>
          <ac:spMkLst>
            <pc:docMk/>
            <pc:sldMk cId="2955403071" sldId="334"/>
            <ac:spMk id="3" creationId="{30CDF296-CB56-9C9E-84CA-755880508971}"/>
          </ac:spMkLst>
        </pc:spChg>
        <pc:picChg chg="add mod">
          <ac:chgData name="Annabelle Nelson" userId="6eec1b6a-cc36-40b9-a2eb-961fe0261118" providerId="ADAL" clId="{988C73F2-45D2-49BA-9721-C05C91FE7441}" dt="2025-09-11T22:36:56.046" v="768" actId="1076"/>
          <ac:picMkLst>
            <pc:docMk/>
            <pc:sldMk cId="2955403071" sldId="334"/>
            <ac:picMk id="4" creationId="{144D4236-DE2C-44CF-D31D-B9E711D5DD1A}"/>
          </ac:picMkLst>
        </pc:picChg>
        <pc:picChg chg="mod">
          <ac:chgData name="Annabelle Nelson" userId="6eec1b6a-cc36-40b9-a2eb-961fe0261118" providerId="ADAL" clId="{988C73F2-45D2-49BA-9721-C05C91FE7441}" dt="2025-09-11T22:41:18.895" v="785" actId="1076"/>
          <ac:picMkLst>
            <pc:docMk/>
            <pc:sldMk cId="2955403071" sldId="334"/>
            <ac:picMk id="5" creationId="{510B52EC-B7A3-614A-3730-1297C9ED0D01}"/>
          </ac:picMkLst>
        </pc:picChg>
      </pc:sldChg>
      <pc:sldChg chg="del ord">
        <pc:chgData name="Annabelle Nelson" userId="6eec1b6a-cc36-40b9-a2eb-961fe0261118" providerId="ADAL" clId="{988C73F2-45D2-49BA-9721-C05C91FE7441}" dt="2025-09-12T19:22:11.017" v="1763" actId="47"/>
        <pc:sldMkLst>
          <pc:docMk/>
          <pc:sldMk cId="3962753978" sldId="343"/>
        </pc:sldMkLst>
      </pc:sldChg>
      <pc:sldChg chg="addSp delSp modSp add del mod">
        <pc:chgData name="Annabelle Nelson" userId="6eec1b6a-cc36-40b9-a2eb-961fe0261118" providerId="ADAL" clId="{988C73F2-45D2-49BA-9721-C05C91FE7441}" dt="2025-09-12T19:36:39.391" v="2013" actId="47"/>
        <pc:sldMkLst>
          <pc:docMk/>
          <pc:sldMk cId="4273949180" sldId="349"/>
        </pc:sldMkLst>
        <pc:spChg chg="add del mod">
          <ac:chgData name="Annabelle Nelson" userId="6eec1b6a-cc36-40b9-a2eb-961fe0261118" providerId="ADAL" clId="{988C73F2-45D2-49BA-9721-C05C91FE7441}" dt="2025-09-12T19:33:51.791" v="1903"/>
          <ac:spMkLst>
            <pc:docMk/>
            <pc:sldMk cId="4273949180" sldId="349"/>
            <ac:spMk id="5" creationId="{E821DE4C-2628-B76E-EE5F-E98B2161A127}"/>
          </ac:spMkLst>
        </pc:spChg>
        <pc:picChg chg="del">
          <ac:chgData name="Annabelle Nelson" userId="6eec1b6a-cc36-40b9-a2eb-961fe0261118" providerId="ADAL" clId="{988C73F2-45D2-49BA-9721-C05C91FE7441}" dt="2025-09-12T19:26:42.846" v="1769" actId="478"/>
          <ac:picMkLst>
            <pc:docMk/>
            <pc:sldMk cId="4273949180" sldId="349"/>
            <ac:picMk id="4" creationId="{009EDF13-E0E8-9AC3-A903-E7FFEA1E1E9E}"/>
          </ac:picMkLst>
        </pc:picChg>
        <pc:picChg chg="del">
          <ac:chgData name="Annabelle Nelson" userId="6eec1b6a-cc36-40b9-a2eb-961fe0261118" providerId="ADAL" clId="{988C73F2-45D2-49BA-9721-C05C91FE7441}" dt="2025-09-12T19:33:47.604" v="1902" actId="478"/>
          <ac:picMkLst>
            <pc:docMk/>
            <pc:sldMk cId="4273949180" sldId="349"/>
            <ac:picMk id="7" creationId="{FA9133F0-EC88-0E19-9F29-6C2B1861FBCE}"/>
          </ac:picMkLst>
        </pc:picChg>
        <pc:picChg chg="add mod">
          <ac:chgData name="Annabelle Nelson" userId="6eec1b6a-cc36-40b9-a2eb-961fe0261118" providerId="ADAL" clId="{988C73F2-45D2-49BA-9721-C05C91FE7441}" dt="2025-09-12T19:33:51.791" v="1903"/>
          <ac:picMkLst>
            <pc:docMk/>
            <pc:sldMk cId="4273949180" sldId="349"/>
            <ac:picMk id="9" creationId="{44854D54-F023-FFA0-7533-1E9E557F5F88}"/>
          </ac:picMkLst>
        </pc:picChg>
      </pc:sldChg>
      <pc:sldChg chg="modSp mod">
        <pc:chgData name="Annabelle Nelson" userId="6eec1b6a-cc36-40b9-a2eb-961fe0261118" providerId="ADAL" clId="{988C73F2-45D2-49BA-9721-C05C91FE7441}" dt="2025-09-12T20:34:25.208" v="2163" actId="6549"/>
        <pc:sldMkLst>
          <pc:docMk/>
          <pc:sldMk cId="2399400958" sldId="350"/>
        </pc:sldMkLst>
        <pc:spChg chg="mod">
          <ac:chgData name="Annabelle Nelson" userId="6eec1b6a-cc36-40b9-a2eb-961fe0261118" providerId="ADAL" clId="{988C73F2-45D2-49BA-9721-C05C91FE7441}" dt="2025-09-11T22:18:55.015" v="21" actId="14100"/>
          <ac:spMkLst>
            <pc:docMk/>
            <pc:sldMk cId="2399400958" sldId="350"/>
            <ac:spMk id="2" creationId="{F95FC040-B463-D4E9-6DA3-58E67469BCC8}"/>
          </ac:spMkLst>
        </pc:spChg>
        <pc:spChg chg="mod">
          <ac:chgData name="Annabelle Nelson" userId="6eec1b6a-cc36-40b9-a2eb-961fe0261118" providerId="ADAL" clId="{988C73F2-45D2-49BA-9721-C05C91FE7441}" dt="2025-09-12T20:34:25.208" v="2163" actId="6549"/>
          <ac:spMkLst>
            <pc:docMk/>
            <pc:sldMk cId="2399400958" sldId="350"/>
            <ac:spMk id="10" creationId="{48CC662E-4CFB-AA29-BBEB-3275AAC188EE}"/>
          </ac:spMkLst>
        </pc:spChg>
      </pc:sldChg>
      <pc:sldChg chg="modSp mod ord">
        <pc:chgData name="Annabelle Nelson" userId="6eec1b6a-cc36-40b9-a2eb-961fe0261118" providerId="ADAL" clId="{988C73F2-45D2-49BA-9721-C05C91FE7441}" dt="2025-09-12T20:35:36.599" v="2170" actId="20577"/>
        <pc:sldMkLst>
          <pc:docMk/>
          <pc:sldMk cId="439080309" sldId="356"/>
        </pc:sldMkLst>
        <pc:spChg chg="mod">
          <ac:chgData name="Annabelle Nelson" userId="6eec1b6a-cc36-40b9-a2eb-961fe0261118" providerId="ADAL" clId="{988C73F2-45D2-49BA-9721-C05C91FE7441}" dt="2025-09-12T19:39:32.234" v="2018" actId="14100"/>
          <ac:spMkLst>
            <pc:docMk/>
            <pc:sldMk cId="439080309" sldId="356"/>
            <ac:spMk id="2" creationId="{C550AE32-5A3E-CA75-D7FC-E8A4F93B2B3E}"/>
          </ac:spMkLst>
        </pc:spChg>
        <pc:spChg chg="mod">
          <ac:chgData name="Annabelle Nelson" userId="6eec1b6a-cc36-40b9-a2eb-961fe0261118" providerId="ADAL" clId="{988C73F2-45D2-49BA-9721-C05C91FE7441}" dt="2025-09-12T20:35:36.599" v="2170" actId="20577"/>
          <ac:spMkLst>
            <pc:docMk/>
            <pc:sldMk cId="439080309" sldId="356"/>
            <ac:spMk id="3" creationId="{FDD7BB37-D450-A338-0DBB-D5B23D4B447E}"/>
          </ac:spMkLst>
        </pc:spChg>
      </pc:sldChg>
      <pc:sldChg chg="modSp add del mod">
        <pc:chgData name="Annabelle Nelson" userId="6eec1b6a-cc36-40b9-a2eb-961fe0261118" providerId="ADAL" clId="{988C73F2-45D2-49BA-9721-C05C91FE7441}" dt="2025-09-13T14:59:22.068" v="2424" actId="20577"/>
        <pc:sldMkLst>
          <pc:docMk/>
          <pc:sldMk cId="3306242693" sldId="372"/>
        </pc:sldMkLst>
        <pc:spChg chg="mod">
          <ac:chgData name="Annabelle Nelson" userId="6eec1b6a-cc36-40b9-a2eb-961fe0261118" providerId="ADAL" clId="{988C73F2-45D2-49BA-9721-C05C91FE7441}" dt="2025-09-13T14:59:22.068" v="2424" actId="20577"/>
          <ac:spMkLst>
            <pc:docMk/>
            <pc:sldMk cId="3306242693" sldId="372"/>
            <ac:spMk id="3" creationId="{D4CEC925-CF29-56B9-4B7B-5F52A02A91BE}"/>
          </ac:spMkLst>
        </pc:spChg>
      </pc:sldChg>
      <pc:sldChg chg="del">
        <pc:chgData name="Annabelle Nelson" userId="6eec1b6a-cc36-40b9-a2eb-961fe0261118" providerId="ADAL" clId="{988C73F2-45D2-49BA-9721-C05C91FE7441}" dt="2025-09-12T19:22:08.290" v="1762" actId="47"/>
        <pc:sldMkLst>
          <pc:docMk/>
          <pc:sldMk cId="1016137328" sldId="2601"/>
        </pc:sldMkLst>
      </pc:sldChg>
      <pc:sldChg chg="addSp delSp modSp del mod setBg addAnim">
        <pc:chgData name="Annabelle Nelson" userId="6eec1b6a-cc36-40b9-a2eb-961fe0261118" providerId="ADAL" clId="{988C73F2-45D2-49BA-9721-C05C91FE7441}" dt="2025-09-12T20:45:51.637" v="2291" actId="47"/>
        <pc:sldMkLst>
          <pc:docMk/>
          <pc:sldMk cId="3193842577" sldId="2603"/>
        </pc:sldMkLst>
        <pc:spChg chg="mod">
          <ac:chgData name="Annabelle Nelson" userId="6eec1b6a-cc36-40b9-a2eb-961fe0261118" providerId="ADAL" clId="{988C73F2-45D2-49BA-9721-C05C91FE7441}" dt="2025-09-12T19:31:32.132" v="1899" actId="1076"/>
          <ac:spMkLst>
            <pc:docMk/>
            <pc:sldMk cId="3193842577" sldId="2603"/>
            <ac:spMk id="2" creationId="{5F31DB39-C6F8-A97B-06A2-2219226DEEA5}"/>
          </ac:spMkLst>
        </pc:spChg>
        <pc:spChg chg="mod">
          <ac:chgData name="Annabelle Nelson" userId="6eec1b6a-cc36-40b9-a2eb-961fe0261118" providerId="ADAL" clId="{988C73F2-45D2-49BA-9721-C05C91FE7441}" dt="2025-09-12T20:33:54.859" v="2162" actId="20577"/>
          <ac:spMkLst>
            <pc:docMk/>
            <pc:sldMk cId="3193842577" sldId="2603"/>
            <ac:spMk id="3" creationId="{9BA8FA63-FA84-AD66-2E82-AA28831DF409}"/>
          </ac:spMkLst>
        </pc:spChg>
        <pc:spChg chg="mod ord">
          <ac:chgData name="Annabelle Nelson" userId="6eec1b6a-cc36-40b9-a2eb-961fe0261118" providerId="ADAL" clId="{988C73F2-45D2-49BA-9721-C05C91FE7441}" dt="2025-09-12T17:29:03.092" v="1194" actId="26606"/>
          <ac:spMkLst>
            <pc:docMk/>
            <pc:sldMk cId="3193842577" sldId="2603"/>
            <ac:spMk id="4" creationId="{50E0E576-0831-7B97-B397-6202A1F36212}"/>
          </ac:spMkLst>
        </pc:spChg>
        <pc:spChg chg="mod ord">
          <ac:chgData name="Annabelle Nelson" userId="6eec1b6a-cc36-40b9-a2eb-961fe0261118" providerId="ADAL" clId="{988C73F2-45D2-49BA-9721-C05C91FE7441}" dt="2025-09-12T17:31:28.561" v="1241" actId="6549"/>
          <ac:spMkLst>
            <pc:docMk/>
            <pc:sldMk cId="3193842577" sldId="2603"/>
            <ac:spMk id="5" creationId="{B036D6CD-58C1-605A-FAB2-A19C59E2985E}"/>
          </ac:spMkLst>
        </pc:spChg>
        <pc:spChg chg="add del mod">
          <ac:chgData name="Annabelle Nelson" userId="6eec1b6a-cc36-40b9-a2eb-961fe0261118" providerId="ADAL" clId="{988C73F2-45D2-49BA-9721-C05C91FE7441}" dt="2025-09-12T17:29:03.092" v="1194" actId="26606"/>
          <ac:spMkLst>
            <pc:docMk/>
            <pc:sldMk cId="3193842577" sldId="2603"/>
            <ac:spMk id="6" creationId="{B6D31DEC-DF3D-C04B-2B2E-A1288C88D8CB}"/>
          </ac:spMkLst>
        </pc:spChg>
        <pc:spChg chg="add del mod">
          <ac:chgData name="Annabelle Nelson" userId="6eec1b6a-cc36-40b9-a2eb-961fe0261118" providerId="ADAL" clId="{988C73F2-45D2-49BA-9721-C05C91FE7441}" dt="2025-09-12T17:29:03.092" v="1194" actId="26606"/>
          <ac:spMkLst>
            <pc:docMk/>
            <pc:sldMk cId="3193842577" sldId="2603"/>
            <ac:spMk id="7" creationId="{8BD88C63-E688-48BD-0248-0D8C1427D3F7}"/>
          </ac:spMkLst>
        </pc:spChg>
        <pc:spChg chg="add del mod">
          <ac:chgData name="Annabelle Nelson" userId="6eec1b6a-cc36-40b9-a2eb-961fe0261118" providerId="ADAL" clId="{988C73F2-45D2-49BA-9721-C05C91FE7441}" dt="2025-09-12T17:28:56.683" v="1190"/>
          <ac:spMkLst>
            <pc:docMk/>
            <pc:sldMk cId="3193842577" sldId="2603"/>
            <ac:spMk id="8" creationId="{74CBAD62-CECC-99A8-1C2C-8252C9B03E64}"/>
          </ac:spMkLst>
        </pc:spChg>
        <pc:spChg chg="add">
          <ac:chgData name="Annabelle Nelson" userId="6eec1b6a-cc36-40b9-a2eb-961fe0261118" providerId="ADAL" clId="{988C73F2-45D2-49BA-9721-C05C91FE7441}" dt="2025-09-12T17:29:03.092" v="1194" actId="26606"/>
          <ac:spMkLst>
            <pc:docMk/>
            <pc:sldMk cId="3193842577" sldId="2603"/>
            <ac:spMk id="22" creationId="{989BE678-777B-482A-A616-FEDC47B162E5}"/>
          </ac:spMkLst>
        </pc:spChg>
        <pc:spChg chg="add">
          <ac:chgData name="Annabelle Nelson" userId="6eec1b6a-cc36-40b9-a2eb-961fe0261118" providerId="ADAL" clId="{988C73F2-45D2-49BA-9721-C05C91FE7441}" dt="2025-09-12T17:29:03.092" v="1194" actId="26606"/>
          <ac:spMkLst>
            <pc:docMk/>
            <pc:sldMk cId="3193842577" sldId="2603"/>
            <ac:spMk id="28" creationId="{D28BE0C3-2102-4820-B88B-A448B1840D14}"/>
          </ac:spMkLst>
        </pc:spChg>
        <pc:picChg chg="del">
          <ac:chgData name="Annabelle Nelson" userId="6eec1b6a-cc36-40b9-a2eb-961fe0261118" providerId="ADAL" clId="{988C73F2-45D2-49BA-9721-C05C91FE7441}" dt="2025-09-12T17:28:22.327" v="1188" actId="478"/>
          <ac:picMkLst>
            <pc:docMk/>
            <pc:sldMk cId="3193842577" sldId="2603"/>
            <ac:picMk id="9" creationId="{A8F8D9FC-6482-D604-C0BC-46126C059FEC}"/>
          </ac:picMkLst>
        </pc:picChg>
        <pc:picChg chg="del">
          <ac:chgData name="Annabelle Nelson" userId="6eec1b6a-cc36-40b9-a2eb-961fe0261118" providerId="ADAL" clId="{988C73F2-45D2-49BA-9721-C05C91FE7441}" dt="2025-09-12T17:28:20.908" v="1187" actId="478"/>
          <ac:picMkLst>
            <pc:docMk/>
            <pc:sldMk cId="3193842577" sldId="2603"/>
            <ac:picMk id="10" creationId="{962CA486-1357-6473-6A47-7155AC571A8C}"/>
          </ac:picMkLst>
        </pc:picChg>
        <pc:picChg chg="del">
          <ac:chgData name="Annabelle Nelson" userId="6eec1b6a-cc36-40b9-a2eb-961fe0261118" providerId="ADAL" clId="{988C73F2-45D2-49BA-9721-C05C91FE7441}" dt="2025-09-12T17:28:24.133" v="1189" actId="478"/>
          <ac:picMkLst>
            <pc:docMk/>
            <pc:sldMk cId="3193842577" sldId="2603"/>
            <ac:picMk id="11" creationId="{93E91AA9-CD65-A802-803F-B12285727B4A}"/>
          </ac:picMkLst>
        </pc:picChg>
        <pc:picChg chg="add mod">
          <ac:chgData name="Annabelle Nelson" userId="6eec1b6a-cc36-40b9-a2eb-961fe0261118" providerId="ADAL" clId="{988C73F2-45D2-49BA-9721-C05C91FE7441}" dt="2025-09-12T20:44:30.945" v="2266" actId="1076"/>
          <ac:picMkLst>
            <pc:docMk/>
            <pc:sldMk cId="3193842577" sldId="2603"/>
            <ac:picMk id="13" creationId="{3F0AD664-3495-EBDA-35D4-A6A0F86FFC08}"/>
          </ac:picMkLst>
        </pc:picChg>
        <pc:picChg chg="add">
          <ac:chgData name="Annabelle Nelson" userId="6eec1b6a-cc36-40b9-a2eb-961fe0261118" providerId="ADAL" clId="{988C73F2-45D2-49BA-9721-C05C91FE7441}" dt="2025-09-12T17:29:03.092" v="1194" actId="26606"/>
          <ac:picMkLst>
            <pc:docMk/>
            <pc:sldMk cId="3193842577" sldId="2603"/>
            <ac:picMk id="20" creationId="{950648F4-ABCD-4DF0-8641-76CFB2354721}"/>
          </ac:picMkLst>
        </pc:picChg>
        <pc:picChg chg="add">
          <ac:chgData name="Annabelle Nelson" userId="6eec1b6a-cc36-40b9-a2eb-961fe0261118" providerId="ADAL" clId="{988C73F2-45D2-49BA-9721-C05C91FE7441}" dt="2025-09-12T17:29:03.092" v="1194" actId="26606"/>
          <ac:picMkLst>
            <pc:docMk/>
            <pc:sldMk cId="3193842577" sldId="2603"/>
            <ac:picMk id="26" creationId="{94AAE3AA-3759-4D28-B0EF-575F25A5146C}"/>
          </ac:picMkLst>
        </pc:picChg>
      </pc:sldChg>
      <pc:sldChg chg="addSp delSp modSp add mod">
        <pc:chgData name="Annabelle Nelson" userId="6eec1b6a-cc36-40b9-a2eb-961fe0261118" providerId="ADAL" clId="{988C73F2-45D2-49BA-9721-C05C91FE7441}" dt="2025-09-13T01:43:54.170" v="2392" actId="20577"/>
        <pc:sldMkLst>
          <pc:docMk/>
          <pc:sldMk cId="1158967011" sldId="2604"/>
        </pc:sldMkLst>
        <pc:spChg chg="add mod">
          <ac:chgData name="Annabelle Nelson" userId="6eec1b6a-cc36-40b9-a2eb-961fe0261118" providerId="ADAL" clId="{988C73F2-45D2-49BA-9721-C05C91FE7441}" dt="2025-09-13T01:43:54.170" v="2392" actId="20577"/>
          <ac:spMkLst>
            <pc:docMk/>
            <pc:sldMk cId="1158967011" sldId="2604"/>
            <ac:spMk id="2" creationId="{DEE1F7C9-3D2F-F87A-9C9F-ED3A99CC1BAD}"/>
          </ac:spMkLst>
        </pc:spChg>
        <pc:picChg chg="mod">
          <ac:chgData name="Annabelle Nelson" userId="6eec1b6a-cc36-40b9-a2eb-961fe0261118" providerId="ADAL" clId="{988C73F2-45D2-49BA-9721-C05C91FE7441}" dt="2025-09-11T22:44:34.467" v="808" actId="1076"/>
          <ac:picMkLst>
            <pc:docMk/>
            <pc:sldMk cId="1158967011" sldId="2604"/>
            <ac:picMk id="5" creationId="{D961CBD3-1F18-01AE-402D-1FD6463C31D6}"/>
          </ac:picMkLst>
        </pc:picChg>
        <pc:picChg chg="mod">
          <ac:chgData name="Annabelle Nelson" userId="6eec1b6a-cc36-40b9-a2eb-961fe0261118" providerId="ADAL" clId="{988C73F2-45D2-49BA-9721-C05C91FE7441}" dt="2025-09-11T22:44:32.271" v="807" actId="1076"/>
          <ac:picMkLst>
            <pc:docMk/>
            <pc:sldMk cId="1158967011" sldId="2604"/>
            <ac:picMk id="9" creationId="{0371679B-8FBF-2D13-FE89-77D7B69CDDE8}"/>
          </ac:picMkLst>
        </pc:picChg>
      </pc:sldChg>
      <pc:sldChg chg="modSp mod">
        <pc:chgData name="Annabelle Nelson" userId="6eec1b6a-cc36-40b9-a2eb-961fe0261118" providerId="ADAL" clId="{988C73F2-45D2-49BA-9721-C05C91FE7441}" dt="2025-09-11T22:42:13.630" v="789" actId="255"/>
        <pc:sldMkLst>
          <pc:docMk/>
          <pc:sldMk cId="2204892781" sldId="2607"/>
        </pc:sldMkLst>
        <pc:spChg chg="mod">
          <ac:chgData name="Annabelle Nelson" userId="6eec1b6a-cc36-40b9-a2eb-961fe0261118" providerId="ADAL" clId="{988C73F2-45D2-49BA-9721-C05C91FE7441}" dt="2025-09-11T22:42:13.630" v="789" actId="255"/>
          <ac:spMkLst>
            <pc:docMk/>
            <pc:sldMk cId="2204892781" sldId="2607"/>
            <ac:spMk id="2" creationId="{FC4DB8EF-AF3C-7095-B461-9D31AFEEEDA3}"/>
          </ac:spMkLst>
        </pc:spChg>
        <pc:picChg chg="mod">
          <ac:chgData name="Annabelle Nelson" userId="6eec1b6a-cc36-40b9-a2eb-961fe0261118" providerId="ADAL" clId="{988C73F2-45D2-49BA-9721-C05C91FE7441}" dt="2025-09-11T22:41:58.820" v="787" actId="1076"/>
          <ac:picMkLst>
            <pc:docMk/>
            <pc:sldMk cId="2204892781" sldId="2607"/>
            <ac:picMk id="4" creationId="{EC6153A6-6547-4028-8223-BBA538B46845}"/>
          </ac:picMkLst>
        </pc:picChg>
      </pc:sldChg>
      <pc:sldChg chg="modSp mod">
        <pc:chgData name="Annabelle Nelson" userId="6eec1b6a-cc36-40b9-a2eb-961fe0261118" providerId="ADAL" clId="{988C73F2-45D2-49BA-9721-C05C91FE7441}" dt="2025-09-12T19:28:26.140" v="1775" actId="20577"/>
        <pc:sldMkLst>
          <pc:docMk/>
          <pc:sldMk cId="2174061876" sldId="2608"/>
        </pc:sldMkLst>
        <pc:spChg chg="mod">
          <ac:chgData name="Annabelle Nelson" userId="6eec1b6a-cc36-40b9-a2eb-961fe0261118" providerId="ADAL" clId="{988C73F2-45D2-49BA-9721-C05C91FE7441}" dt="2025-09-12T19:28:26.140" v="1775" actId="20577"/>
          <ac:spMkLst>
            <pc:docMk/>
            <pc:sldMk cId="2174061876" sldId="2608"/>
            <ac:spMk id="2" creationId="{F2BADD3C-36D6-63C2-6881-1C836B19A1DA}"/>
          </ac:spMkLst>
        </pc:spChg>
        <pc:graphicFrameChg chg="mod">
          <ac:chgData name="Annabelle Nelson" userId="6eec1b6a-cc36-40b9-a2eb-961fe0261118" providerId="ADAL" clId="{988C73F2-45D2-49BA-9721-C05C91FE7441}" dt="2025-09-11T22:42:52.562" v="793" actId="1076"/>
          <ac:graphicFrameMkLst>
            <pc:docMk/>
            <pc:sldMk cId="2174061876" sldId="2608"/>
            <ac:graphicFrameMk id="4" creationId="{47A6A1A0-E2F2-069D-503F-AE3186755010}"/>
          </ac:graphicFrameMkLst>
        </pc:graphicFrameChg>
      </pc:sldChg>
      <pc:sldChg chg="addSp modSp mod">
        <pc:chgData name="Annabelle Nelson" userId="6eec1b6a-cc36-40b9-a2eb-961fe0261118" providerId="ADAL" clId="{988C73F2-45D2-49BA-9721-C05C91FE7441}" dt="2025-09-12T20:32:55.343" v="2159" actId="20577"/>
        <pc:sldMkLst>
          <pc:docMk/>
          <pc:sldMk cId="3992701556" sldId="2609"/>
        </pc:sldMkLst>
        <pc:spChg chg="mod">
          <ac:chgData name="Annabelle Nelson" userId="6eec1b6a-cc36-40b9-a2eb-961fe0261118" providerId="ADAL" clId="{988C73F2-45D2-49BA-9721-C05C91FE7441}" dt="2025-09-12T20:32:55.343" v="2159" actId="20577"/>
          <ac:spMkLst>
            <pc:docMk/>
            <pc:sldMk cId="3992701556" sldId="2609"/>
            <ac:spMk id="2" creationId="{541427C5-3444-8DAB-3FF4-67BE42186F56}"/>
          </ac:spMkLst>
        </pc:spChg>
        <pc:spChg chg="add mod">
          <ac:chgData name="Annabelle Nelson" userId="6eec1b6a-cc36-40b9-a2eb-961fe0261118" providerId="ADAL" clId="{988C73F2-45D2-49BA-9721-C05C91FE7441}" dt="2025-09-12T17:11:25.326" v="1003" actId="20577"/>
          <ac:spMkLst>
            <pc:docMk/>
            <pc:sldMk cId="3992701556" sldId="2609"/>
            <ac:spMk id="13" creationId="{067A32F4-C253-F1C4-BAEA-A2790540471C}"/>
          </ac:spMkLst>
        </pc:spChg>
        <pc:picChg chg="mod">
          <ac:chgData name="Annabelle Nelson" userId="6eec1b6a-cc36-40b9-a2eb-961fe0261118" providerId="ADAL" clId="{988C73F2-45D2-49BA-9721-C05C91FE7441}" dt="2025-09-11T22:18:06.849" v="18" actId="1076"/>
          <ac:picMkLst>
            <pc:docMk/>
            <pc:sldMk cId="3992701556" sldId="2609"/>
            <ac:picMk id="10" creationId="{17B4B57E-36F4-20A4-2249-D49606F0652A}"/>
          </ac:picMkLst>
        </pc:picChg>
      </pc:sldChg>
      <pc:sldChg chg="addSp delSp modSp new mod">
        <pc:chgData name="Annabelle Nelson" userId="6eec1b6a-cc36-40b9-a2eb-961fe0261118" providerId="ADAL" clId="{988C73F2-45D2-49BA-9721-C05C91FE7441}" dt="2025-09-13T01:15:51.011" v="2329" actId="1076"/>
        <pc:sldMkLst>
          <pc:docMk/>
          <pc:sldMk cId="1216359061" sldId="2610"/>
        </pc:sldMkLst>
        <pc:spChg chg="mod">
          <ac:chgData name="Annabelle Nelson" userId="6eec1b6a-cc36-40b9-a2eb-961fe0261118" providerId="ADAL" clId="{988C73F2-45D2-49BA-9721-C05C91FE7441}" dt="2025-09-12T17:30:09.213" v="1238" actId="1076"/>
          <ac:spMkLst>
            <pc:docMk/>
            <pc:sldMk cId="1216359061" sldId="2610"/>
            <ac:spMk id="2" creationId="{72AE036D-3A70-0BC9-5A3F-367457A82BC3}"/>
          </ac:spMkLst>
        </pc:spChg>
        <pc:spChg chg="del">
          <ac:chgData name="Annabelle Nelson" userId="6eec1b6a-cc36-40b9-a2eb-961fe0261118" providerId="ADAL" clId="{988C73F2-45D2-49BA-9721-C05C91FE7441}" dt="2025-09-12T16:53:14.210" v="810"/>
          <ac:spMkLst>
            <pc:docMk/>
            <pc:sldMk cId="1216359061" sldId="2610"/>
            <ac:spMk id="3" creationId="{84974F13-CF80-791A-B5DA-1C366280CD78}"/>
          </ac:spMkLst>
        </pc:spChg>
        <pc:spChg chg="add del mod">
          <ac:chgData name="Annabelle Nelson" userId="6eec1b6a-cc36-40b9-a2eb-961fe0261118" providerId="ADAL" clId="{988C73F2-45D2-49BA-9721-C05C91FE7441}" dt="2025-09-12T16:53:48.319" v="824"/>
          <ac:spMkLst>
            <pc:docMk/>
            <pc:sldMk cId="1216359061" sldId="2610"/>
            <ac:spMk id="10" creationId="{9BE5ECF4-DC6F-21F9-582D-A19EE0E27383}"/>
          </ac:spMkLst>
        </pc:spChg>
        <pc:spChg chg="add mod">
          <ac:chgData name="Annabelle Nelson" userId="6eec1b6a-cc36-40b9-a2eb-961fe0261118" providerId="ADAL" clId="{988C73F2-45D2-49BA-9721-C05C91FE7441}" dt="2025-09-12T16:58:24.399" v="910" actId="1076"/>
          <ac:spMkLst>
            <pc:docMk/>
            <pc:sldMk cId="1216359061" sldId="2610"/>
            <ac:spMk id="16" creationId="{98016279-FE05-8919-6905-7E77431298FE}"/>
          </ac:spMkLst>
        </pc:spChg>
        <pc:picChg chg="add mod">
          <ac:chgData name="Annabelle Nelson" userId="6eec1b6a-cc36-40b9-a2eb-961fe0261118" providerId="ADAL" clId="{988C73F2-45D2-49BA-9721-C05C91FE7441}" dt="2025-09-13T01:15:51.011" v="2329" actId="1076"/>
          <ac:picMkLst>
            <pc:docMk/>
            <pc:sldMk cId="1216359061" sldId="2610"/>
            <ac:picMk id="5" creationId="{7CFD7645-EC6C-77BB-F238-95C9501E0780}"/>
          </ac:picMkLst>
        </pc:picChg>
        <pc:picChg chg="add del mod">
          <ac:chgData name="Annabelle Nelson" userId="6eec1b6a-cc36-40b9-a2eb-961fe0261118" providerId="ADAL" clId="{988C73F2-45D2-49BA-9721-C05C91FE7441}" dt="2025-09-12T16:53:43.241" v="823" actId="478"/>
          <ac:picMkLst>
            <pc:docMk/>
            <pc:sldMk cId="1216359061" sldId="2610"/>
            <ac:picMk id="6" creationId="{FD2FA3D0-BACB-14AA-2224-51A17F2DB521}"/>
          </ac:picMkLst>
        </pc:picChg>
        <pc:picChg chg="add del mod">
          <ac:chgData name="Annabelle Nelson" userId="6eec1b6a-cc36-40b9-a2eb-961fe0261118" providerId="ADAL" clId="{988C73F2-45D2-49BA-9721-C05C91FE7441}" dt="2025-09-12T16:53:40.677" v="822" actId="478"/>
          <ac:picMkLst>
            <pc:docMk/>
            <pc:sldMk cId="1216359061" sldId="2610"/>
            <ac:picMk id="8" creationId="{F7D3866C-549A-7131-67F9-723EC33AC9EF}"/>
          </ac:picMkLst>
        </pc:picChg>
        <pc:picChg chg="add mod">
          <ac:chgData name="Annabelle Nelson" userId="6eec1b6a-cc36-40b9-a2eb-961fe0261118" providerId="ADAL" clId="{988C73F2-45D2-49BA-9721-C05C91FE7441}" dt="2025-09-13T01:15:05.478" v="2325" actId="1076"/>
          <ac:picMkLst>
            <pc:docMk/>
            <pc:sldMk cId="1216359061" sldId="2610"/>
            <ac:picMk id="12" creationId="{093004EF-8A2A-3438-7125-19C323473E66}"/>
          </ac:picMkLst>
        </pc:picChg>
        <pc:picChg chg="add mod">
          <ac:chgData name="Annabelle Nelson" userId="6eec1b6a-cc36-40b9-a2eb-961fe0261118" providerId="ADAL" clId="{988C73F2-45D2-49BA-9721-C05C91FE7441}" dt="2025-09-12T16:58:33.803" v="912" actId="1076"/>
          <ac:picMkLst>
            <pc:docMk/>
            <pc:sldMk cId="1216359061" sldId="2610"/>
            <ac:picMk id="14" creationId="{A25A4400-D00B-3934-6CBB-93E1A1A421C2}"/>
          </ac:picMkLst>
        </pc:picChg>
      </pc:sldChg>
      <pc:sldChg chg="new del">
        <pc:chgData name="Annabelle Nelson" userId="6eec1b6a-cc36-40b9-a2eb-961fe0261118" providerId="ADAL" clId="{988C73F2-45D2-49BA-9721-C05C91FE7441}" dt="2025-09-11T22:34:57.929" v="647" actId="47"/>
        <pc:sldMkLst>
          <pc:docMk/>
          <pc:sldMk cId="3852999401" sldId="2610"/>
        </pc:sldMkLst>
      </pc:sldChg>
      <pc:sldChg chg="new del">
        <pc:chgData name="Annabelle Nelson" userId="6eec1b6a-cc36-40b9-a2eb-961fe0261118" providerId="ADAL" clId="{988C73F2-45D2-49BA-9721-C05C91FE7441}" dt="2025-09-12T17:32:57.611" v="1245" actId="47"/>
        <pc:sldMkLst>
          <pc:docMk/>
          <pc:sldMk cId="2739793161" sldId="2611"/>
        </pc:sldMkLst>
      </pc:sldChg>
      <pc:sldChg chg="new del">
        <pc:chgData name="Annabelle Nelson" userId="6eec1b6a-cc36-40b9-a2eb-961fe0261118" providerId="ADAL" clId="{988C73F2-45D2-49BA-9721-C05C91FE7441}" dt="2025-09-12T17:51:09.697" v="1633" actId="47"/>
        <pc:sldMkLst>
          <pc:docMk/>
          <pc:sldMk cId="2951120306" sldId="2611"/>
        </pc:sldMkLst>
      </pc:sldChg>
      <pc:sldChg chg="new del">
        <pc:chgData name="Annabelle Nelson" userId="6eec1b6a-cc36-40b9-a2eb-961fe0261118" providerId="ADAL" clId="{988C73F2-45D2-49BA-9721-C05C91FE7441}" dt="2025-09-12T17:51:13.951" v="1634" actId="47"/>
        <pc:sldMkLst>
          <pc:docMk/>
          <pc:sldMk cId="2143821599" sldId="2612"/>
        </pc:sldMkLst>
      </pc:sldChg>
      <pc:sldChg chg="modSp new mod">
        <pc:chgData name="Annabelle Nelson" userId="6eec1b6a-cc36-40b9-a2eb-961fe0261118" providerId="ADAL" clId="{988C73F2-45D2-49BA-9721-C05C91FE7441}" dt="2025-09-12T20:47:48.322" v="2315" actId="20577"/>
        <pc:sldMkLst>
          <pc:docMk/>
          <pc:sldMk cId="3761015833" sldId="2613"/>
        </pc:sldMkLst>
        <pc:spChg chg="mod">
          <ac:chgData name="Annabelle Nelson" userId="6eec1b6a-cc36-40b9-a2eb-961fe0261118" providerId="ADAL" clId="{988C73F2-45D2-49BA-9721-C05C91FE7441}" dt="2025-09-12T20:47:26.004" v="2298" actId="14100"/>
          <ac:spMkLst>
            <pc:docMk/>
            <pc:sldMk cId="3761015833" sldId="2613"/>
            <ac:spMk id="2" creationId="{BA34FDAB-A7A0-385B-7FF8-00E170E6C97F}"/>
          </ac:spMkLst>
        </pc:spChg>
        <pc:spChg chg="mod">
          <ac:chgData name="Annabelle Nelson" userId="6eec1b6a-cc36-40b9-a2eb-961fe0261118" providerId="ADAL" clId="{988C73F2-45D2-49BA-9721-C05C91FE7441}" dt="2025-09-12T20:47:48.322" v="2315" actId="20577"/>
          <ac:spMkLst>
            <pc:docMk/>
            <pc:sldMk cId="3761015833" sldId="2613"/>
            <ac:spMk id="3" creationId="{4CF6542E-F144-9B51-8111-C3D12794EFD5}"/>
          </ac:spMkLst>
        </pc:spChg>
      </pc:sldChg>
      <pc:sldChg chg="modSp new mod">
        <pc:chgData name="Annabelle Nelson" userId="6eec1b6a-cc36-40b9-a2eb-961fe0261118" providerId="ADAL" clId="{988C73F2-45D2-49BA-9721-C05C91FE7441}" dt="2025-09-13T14:46:04.821" v="2397" actId="20577"/>
        <pc:sldMkLst>
          <pc:docMk/>
          <pc:sldMk cId="2095573503" sldId="2614"/>
        </pc:sldMkLst>
        <pc:spChg chg="mod">
          <ac:chgData name="Annabelle Nelson" userId="6eec1b6a-cc36-40b9-a2eb-961fe0261118" providerId="ADAL" clId="{988C73F2-45D2-49BA-9721-C05C91FE7441}" dt="2025-09-13T01:23:57.159" v="2379" actId="6549"/>
          <ac:spMkLst>
            <pc:docMk/>
            <pc:sldMk cId="2095573503" sldId="2614"/>
            <ac:spMk id="2" creationId="{603908F3-2167-A9BB-E7B7-BE8BD972A8D2}"/>
          </ac:spMkLst>
        </pc:spChg>
        <pc:spChg chg="mod">
          <ac:chgData name="Annabelle Nelson" userId="6eec1b6a-cc36-40b9-a2eb-961fe0261118" providerId="ADAL" clId="{988C73F2-45D2-49BA-9721-C05C91FE7441}" dt="2025-09-13T14:46:04.821" v="2397" actId="20577"/>
          <ac:spMkLst>
            <pc:docMk/>
            <pc:sldMk cId="2095573503" sldId="2614"/>
            <ac:spMk id="3" creationId="{BC1CE829-3F88-4270-03C9-4E4F1B58BBA1}"/>
          </ac:spMkLst>
        </pc:spChg>
      </pc:sldChg>
      <pc:sldChg chg="modSp new mod">
        <pc:chgData name="Annabelle Nelson" userId="6eec1b6a-cc36-40b9-a2eb-961fe0261118" providerId="ADAL" clId="{988C73F2-45D2-49BA-9721-C05C91FE7441}" dt="2025-09-12T20:47:17.190" v="2297" actId="20577"/>
        <pc:sldMkLst>
          <pc:docMk/>
          <pc:sldMk cId="2443862619" sldId="2615"/>
        </pc:sldMkLst>
        <pc:spChg chg="mod">
          <ac:chgData name="Annabelle Nelson" userId="6eec1b6a-cc36-40b9-a2eb-961fe0261118" providerId="ADAL" clId="{988C73F2-45D2-49BA-9721-C05C91FE7441}" dt="2025-09-12T17:48:31.153" v="1489" actId="20577"/>
          <ac:spMkLst>
            <pc:docMk/>
            <pc:sldMk cId="2443862619" sldId="2615"/>
            <ac:spMk id="2" creationId="{7EFCF0FE-247B-70D4-B481-BEAA18A3C77A}"/>
          </ac:spMkLst>
        </pc:spChg>
        <pc:spChg chg="mod">
          <ac:chgData name="Annabelle Nelson" userId="6eec1b6a-cc36-40b9-a2eb-961fe0261118" providerId="ADAL" clId="{988C73F2-45D2-49BA-9721-C05C91FE7441}" dt="2025-09-12T20:47:17.190" v="2297" actId="20577"/>
          <ac:spMkLst>
            <pc:docMk/>
            <pc:sldMk cId="2443862619" sldId="2615"/>
            <ac:spMk id="3" creationId="{FFBBA6C1-D2A5-AD90-4EBC-8A270298C3BE}"/>
          </ac:spMkLst>
        </pc:spChg>
      </pc:sldChg>
      <pc:sldChg chg="modSp new mod ord">
        <pc:chgData name="Annabelle Nelson" userId="6eec1b6a-cc36-40b9-a2eb-961fe0261118" providerId="ADAL" clId="{988C73F2-45D2-49BA-9721-C05C91FE7441}" dt="2025-09-12T20:42:14.871" v="2262" actId="6549"/>
        <pc:sldMkLst>
          <pc:docMk/>
          <pc:sldMk cId="977122328" sldId="2616"/>
        </pc:sldMkLst>
        <pc:spChg chg="mod">
          <ac:chgData name="Annabelle Nelson" userId="6eec1b6a-cc36-40b9-a2eb-961fe0261118" providerId="ADAL" clId="{988C73F2-45D2-49BA-9721-C05C91FE7441}" dt="2025-09-12T18:59:32.224" v="1678" actId="6549"/>
          <ac:spMkLst>
            <pc:docMk/>
            <pc:sldMk cId="977122328" sldId="2616"/>
            <ac:spMk id="2" creationId="{3A9FE05E-0ADA-5819-7C3A-8954A956B182}"/>
          </ac:spMkLst>
        </pc:spChg>
        <pc:spChg chg="mod">
          <ac:chgData name="Annabelle Nelson" userId="6eec1b6a-cc36-40b9-a2eb-961fe0261118" providerId="ADAL" clId="{988C73F2-45D2-49BA-9721-C05C91FE7441}" dt="2025-09-12T20:42:14.871" v="2262" actId="6549"/>
          <ac:spMkLst>
            <pc:docMk/>
            <pc:sldMk cId="977122328" sldId="2616"/>
            <ac:spMk id="3" creationId="{BBE334B5-FAF3-157E-36D4-3C6B1FDAF86C}"/>
          </ac:spMkLst>
        </pc:spChg>
      </pc:sldChg>
      <pc:sldChg chg="new del">
        <pc:chgData name="Annabelle Nelson" userId="6eec1b6a-cc36-40b9-a2eb-961fe0261118" providerId="ADAL" clId="{988C73F2-45D2-49BA-9721-C05C91FE7441}" dt="2025-09-12T18:42:56.584" v="1636" actId="47"/>
        <pc:sldMkLst>
          <pc:docMk/>
          <pc:sldMk cId="977539192" sldId="2617"/>
        </pc:sldMkLst>
      </pc:sldChg>
      <pc:sldChg chg="addSp delSp modSp new mod modClrScheme chgLayout">
        <pc:chgData name="Annabelle Nelson" userId="6eec1b6a-cc36-40b9-a2eb-961fe0261118" providerId="ADAL" clId="{988C73F2-45D2-49BA-9721-C05C91FE7441}" dt="2025-09-12T18:58:52.637" v="1674" actId="122"/>
        <pc:sldMkLst>
          <pc:docMk/>
          <pc:sldMk cId="2654848169" sldId="2617"/>
        </pc:sldMkLst>
        <pc:spChg chg="add ord">
          <ac:chgData name="Annabelle Nelson" userId="6eec1b6a-cc36-40b9-a2eb-961fe0261118" providerId="ADAL" clId="{988C73F2-45D2-49BA-9721-C05C91FE7441}" dt="2025-09-12T18:58:16.717" v="1652" actId="26606"/>
          <ac:spMkLst>
            <pc:docMk/>
            <pc:sldMk cId="2654848169" sldId="2617"/>
            <ac:spMk id="3" creationId="{7455EBF1-0909-D0C7-66AD-BF3CC0265604}"/>
          </ac:spMkLst>
        </pc:spChg>
        <pc:spChg chg="add del mod">
          <ac:chgData name="Annabelle Nelson" userId="6eec1b6a-cc36-40b9-a2eb-961fe0261118" providerId="ADAL" clId="{988C73F2-45D2-49BA-9721-C05C91FE7441}" dt="2025-09-12T18:54:38.138" v="1644"/>
          <ac:spMkLst>
            <pc:docMk/>
            <pc:sldMk cId="2654848169" sldId="2617"/>
            <ac:spMk id="4" creationId="{278B7C4E-181F-D234-272D-38A751F12F6A}"/>
          </ac:spMkLst>
        </pc:spChg>
        <pc:spChg chg="add del mod">
          <ac:chgData name="Annabelle Nelson" userId="6eec1b6a-cc36-40b9-a2eb-961fe0261118" providerId="ADAL" clId="{988C73F2-45D2-49BA-9721-C05C91FE7441}" dt="2025-09-12T18:54:38.136" v="1642" actId="478"/>
          <ac:spMkLst>
            <pc:docMk/>
            <pc:sldMk cId="2654848169" sldId="2617"/>
            <ac:spMk id="5" creationId="{7CF3A5FE-DD10-367C-E09B-2E1D1DAAE425}"/>
          </ac:spMkLst>
        </pc:spChg>
        <pc:spChg chg="add del mod">
          <ac:chgData name="Annabelle Nelson" userId="6eec1b6a-cc36-40b9-a2eb-961fe0261118" providerId="ADAL" clId="{988C73F2-45D2-49BA-9721-C05C91FE7441}" dt="2025-09-12T18:56:20.104" v="1648"/>
          <ac:spMkLst>
            <pc:docMk/>
            <pc:sldMk cId="2654848169" sldId="2617"/>
            <ac:spMk id="6" creationId="{A046FD1D-46D1-0FDF-BDFB-89203049D399}"/>
          </ac:spMkLst>
        </pc:spChg>
        <pc:spChg chg="add del mod">
          <ac:chgData name="Annabelle Nelson" userId="6eec1b6a-cc36-40b9-a2eb-961fe0261118" providerId="ADAL" clId="{988C73F2-45D2-49BA-9721-C05C91FE7441}" dt="2025-09-12T18:56:20.104" v="1650"/>
          <ac:spMkLst>
            <pc:docMk/>
            <pc:sldMk cId="2654848169" sldId="2617"/>
            <ac:spMk id="7" creationId="{4B9EF0B4-2C47-06BD-372D-BFE7DC08BD72}"/>
          </ac:spMkLst>
        </pc:spChg>
        <pc:spChg chg="add mod">
          <ac:chgData name="Annabelle Nelson" userId="6eec1b6a-cc36-40b9-a2eb-961fe0261118" providerId="ADAL" clId="{988C73F2-45D2-49BA-9721-C05C91FE7441}" dt="2025-09-12T18:58:52.637" v="1674" actId="122"/>
          <ac:spMkLst>
            <pc:docMk/>
            <pc:sldMk cId="2654848169" sldId="2617"/>
            <ac:spMk id="14" creationId="{9A151630-1A5E-6592-E5B1-44C4ABE01E2E}"/>
          </ac:spMkLst>
        </pc:spChg>
        <pc:spChg chg="add mod">
          <ac:chgData name="Annabelle Nelson" userId="6eec1b6a-cc36-40b9-a2eb-961fe0261118" providerId="ADAL" clId="{988C73F2-45D2-49BA-9721-C05C91FE7441}" dt="2025-09-12T18:58:23.264" v="1654" actId="962"/>
          <ac:spMkLst>
            <pc:docMk/>
            <pc:sldMk cId="2654848169" sldId="2617"/>
            <ac:spMk id="16" creationId="{FA99C4D9-23DD-AAE2-054D-95C24C1FA173}"/>
          </ac:spMkLst>
        </pc:spChg>
        <pc:picChg chg="add mod">
          <ac:chgData name="Annabelle Nelson" userId="6eec1b6a-cc36-40b9-a2eb-961fe0261118" providerId="ADAL" clId="{988C73F2-45D2-49BA-9721-C05C91FE7441}" dt="2025-09-12T18:58:23.262" v="1653" actId="27614"/>
          <ac:picMkLst>
            <pc:docMk/>
            <pc:sldMk cId="2654848169" sldId="2617"/>
            <ac:picMk id="9" creationId="{CABEDE13-2418-1AC4-A262-9ADD4FD205F4}"/>
          </ac:picMkLst>
        </pc:picChg>
      </pc:sldChg>
      <pc:sldChg chg="addSp modSp new mod">
        <pc:chgData name="Annabelle Nelson" userId="6eec1b6a-cc36-40b9-a2eb-961fe0261118" providerId="ADAL" clId="{988C73F2-45D2-49BA-9721-C05C91FE7441}" dt="2025-09-12T19:20:42.541" v="1761" actId="20577"/>
        <pc:sldMkLst>
          <pc:docMk/>
          <pc:sldMk cId="2287216456" sldId="2618"/>
        </pc:sldMkLst>
        <pc:spChg chg="add mod">
          <ac:chgData name="Annabelle Nelson" userId="6eec1b6a-cc36-40b9-a2eb-961fe0261118" providerId="ADAL" clId="{988C73F2-45D2-49BA-9721-C05C91FE7441}" dt="2025-09-12T19:13:43.179" v="1682"/>
          <ac:spMkLst>
            <pc:docMk/>
            <pc:sldMk cId="2287216456" sldId="2618"/>
            <ac:spMk id="4" creationId="{7D891C4A-54AD-FA82-DF5D-0AF13BB2C44F}"/>
          </ac:spMkLst>
        </pc:spChg>
        <pc:spChg chg="add mod">
          <ac:chgData name="Annabelle Nelson" userId="6eec1b6a-cc36-40b9-a2eb-961fe0261118" providerId="ADAL" clId="{988C73F2-45D2-49BA-9721-C05C91FE7441}" dt="2025-09-12T19:20:42.541" v="1761" actId="20577"/>
          <ac:spMkLst>
            <pc:docMk/>
            <pc:sldMk cId="2287216456" sldId="2618"/>
            <ac:spMk id="5" creationId="{267602E1-18BB-EE24-E39E-C6340D2CA728}"/>
          </ac:spMkLst>
        </pc:spChg>
        <pc:graphicFrameChg chg="add mod modGraphic">
          <ac:chgData name="Annabelle Nelson" userId="6eec1b6a-cc36-40b9-a2eb-961fe0261118" providerId="ADAL" clId="{988C73F2-45D2-49BA-9721-C05C91FE7441}" dt="2025-09-12T19:14:32.620" v="1697" actId="1076"/>
          <ac:graphicFrameMkLst>
            <pc:docMk/>
            <pc:sldMk cId="2287216456" sldId="2618"/>
            <ac:graphicFrameMk id="3" creationId="{CBE7DFD8-008B-4324-83A2-5253CACF5C26}"/>
          </ac:graphicFrameMkLst>
        </pc:graphicFrameChg>
        <pc:picChg chg="add mod">
          <ac:chgData name="Annabelle Nelson" userId="6eec1b6a-cc36-40b9-a2eb-961fe0261118" providerId="ADAL" clId="{988C73F2-45D2-49BA-9721-C05C91FE7441}" dt="2025-09-12T19:20:23.391" v="1756" actId="1076"/>
          <ac:picMkLst>
            <pc:docMk/>
            <pc:sldMk cId="2287216456" sldId="2618"/>
            <ac:picMk id="2" creationId="{888DC1B4-7E58-0A46-CD5B-5EC1FEB1FC5F}"/>
          </ac:picMkLst>
        </pc:picChg>
      </pc:sldChg>
      <pc:sldChg chg="addSp modSp new mod ord setBg">
        <pc:chgData name="Annabelle Nelson" userId="6eec1b6a-cc36-40b9-a2eb-961fe0261118" providerId="ADAL" clId="{988C73F2-45D2-49BA-9721-C05C91FE7441}" dt="2025-09-12T19:36:43.527" v="2015"/>
        <pc:sldMkLst>
          <pc:docMk/>
          <pc:sldMk cId="3271375280" sldId="2619"/>
        </pc:sldMkLst>
        <pc:spChg chg="mod">
          <ac:chgData name="Annabelle Nelson" userId="6eec1b6a-cc36-40b9-a2eb-961fe0261118" providerId="ADAL" clId="{988C73F2-45D2-49BA-9721-C05C91FE7441}" dt="2025-09-12T19:36:35.481" v="2012" actId="20577"/>
          <ac:spMkLst>
            <pc:docMk/>
            <pc:sldMk cId="3271375280" sldId="2619"/>
            <ac:spMk id="2" creationId="{1CF3D698-D01B-1C5A-58A7-53B8CD22E437}"/>
          </ac:spMkLst>
        </pc:spChg>
        <pc:spChg chg="mod ord">
          <ac:chgData name="Annabelle Nelson" userId="6eec1b6a-cc36-40b9-a2eb-961fe0261118" providerId="ADAL" clId="{988C73F2-45D2-49BA-9721-C05C91FE7441}" dt="2025-09-12T19:36:13.335" v="1976" actId="20577"/>
          <ac:spMkLst>
            <pc:docMk/>
            <pc:sldMk cId="3271375280" sldId="2619"/>
            <ac:spMk id="3" creationId="{BA9F0EFE-FA77-368D-F766-423BD6BAABC4}"/>
          </ac:spMkLst>
        </pc:spChg>
        <pc:spChg chg="add">
          <ac:chgData name="Annabelle Nelson" userId="6eec1b6a-cc36-40b9-a2eb-961fe0261118" providerId="ADAL" clId="{988C73F2-45D2-49BA-9721-C05C91FE7441}" dt="2025-09-12T19:35:23.351" v="1950" actId="26606"/>
          <ac:spMkLst>
            <pc:docMk/>
            <pc:sldMk cId="3271375280" sldId="2619"/>
            <ac:spMk id="14" creationId="{989BE678-777B-482A-A616-FEDC47B162E5}"/>
          </ac:spMkLst>
        </pc:spChg>
        <pc:spChg chg="add">
          <ac:chgData name="Annabelle Nelson" userId="6eec1b6a-cc36-40b9-a2eb-961fe0261118" providerId="ADAL" clId="{988C73F2-45D2-49BA-9721-C05C91FE7441}" dt="2025-09-12T19:35:23.351" v="1950" actId="26606"/>
          <ac:spMkLst>
            <pc:docMk/>
            <pc:sldMk cId="3271375280" sldId="2619"/>
            <ac:spMk id="20" creationId="{D28BE0C3-2102-4820-B88B-A448B1840D14}"/>
          </ac:spMkLst>
        </pc:spChg>
        <pc:spChg chg="add">
          <ac:chgData name="Annabelle Nelson" userId="6eec1b6a-cc36-40b9-a2eb-961fe0261118" providerId="ADAL" clId="{988C73F2-45D2-49BA-9721-C05C91FE7441}" dt="2025-09-12T19:35:23.351" v="1950" actId="26606"/>
          <ac:spMkLst>
            <pc:docMk/>
            <pc:sldMk cId="3271375280" sldId="2619"/>
            <ac:spMk id="22" creationId="{F3F4807A-5068-4492-8025-D75F320E908D}"/>
          </ac:spMkLst>
        </pc:spChg>
        <pc:spChg chg="add">
          <ac:chgData name="Annabelle Nelson" userId="6eec1b6a-cc36-40b9-a2eb-961fe0261118" providerId="ADAL" clId="{988C73F2-45D2-49BA-9721-C05C91FE7441}" dt="2025-09-12T19:35:23.351" v="1950" actId="26606"/>
          <ac:spMkLst>
            <pc:docMk/>
            <pc:sldMk cId="3271375280" sldId="2619"/>
            <ac:spMk id="24" creationId="{B24996F8-180C-4DCB-8A26-DFA336CDEFBC}"/>
          </ac:spMkLst>
        </pc:spChg>
        <pc:spChg chg="add">
          <ac:chgData name="Annabelle Nelson" userId="6eec1b6a-cc36-40b9-a2eb-961fe0261118" providerId="ADAL" clId="{988C73F2-45D2-49BA-9721-C05C91FE7441}" dt="2025-09-12T19:35:23.351" v="1950" actId="26606"/>
          <ac:spMkLst>
            <pc:docMk/>
            <pc:sldMk cId="3271375280" sldId="2619"/>
            <ac:spMk id="26" creationId="{630182B0-3559-41D5-9EBC-0BD86BEDAD09}"/>
          </ac:spMkLst>
        </pc:spChg>
        <pc:picChg chg="add mod">
          <ac:chgData name="Annabelle Nelson" userId="6eec1b6a-cc36-40b9-a2eb-961fe0261118" providerId="ADAL" clId="{988C73F2-45D2-49BA-9721-C05C91FE7441}" dt="2025-09-12T19:35:46.043" v="1952" actId="1076"/>
          <ac:picMkLst>
            <pc:docMk/>
            <pc:sldMk cId="3271375280" sldId="2619"/>
            <ac:picMk id="5" creationId="{E6F61398-7884-653F-B8F9-A5018E152973}"/>
          </ac:picMkLst>
        </pc:picChg>
        <pc:picChg chg="add">
          <ac:chgData name="Annabelle Nelson" userId="6eec1b6a-cc36-40b9-a2eb-961fe0261118" providerId="ADAL" clId="{988C73F2-45D2-49BA-9721-C05C91FE7441}" dt="2025-09-12T19:35:23.351" v="1950" actId="26606"/>
          <ac:picMkLst>
            <pc:docMk/>
            <pc:sldMk cId="3271375280" sldId="2619"/>
            <ac:picMk id="10" creationId="{DF19BAF3-7E20-4B9D-B544-BABAEEA1FA75}"/>
          </ac:picMkLst>
        </pc:picChg>
        <pc:picChg chg="add">
          <ac:chgData name="Annabelle Nelson" userId="6eec1b6a-cc36-40b9-a2eb-961fe0261118" providerId="ADAL" clId="{988C73F2-45D2-49BA-9721-C05C91FE7441}" dt="2025-09-12T19:35:23.351" v="1950" actId="26606"/>
          <ac:picMkLst>
            <pc:docMk/>
            <pc:sldMk cId="3271375280" sldId="2619"/>
            <ac:picMk id="12" creationId="{950648F4-ABCD-4DF0-8641-76CFB2354721}"/>
          </ac:picMkLst>
        </pc:picChg>
      </pc:sldChg>
      <pc:sldChg chg="addSp delSp modSp new mod setBg">
        <pc:chgData name="Annabelle Nelson" userId="6eec1b6a-cc36-40b9-a2eb-961fe0261118" providerId="ADAL" clId="{988C73F2-45D2-49BA-9721-C05C91FE7441}" dt="2025-09-13T01:17:53.349" v="2368" actId="20577"/>
        <pc:sldMkLst>
          <pc:docMk/>
          <pc:sldMk cId="515151995" sldId="2620"/>
        </pc:sldMkLst>
        <pc:spChg chg="mod">
          <ac:chgData name="Annabelle Nelson" userId="6eec1b6a-cc36-40b9-a2eb-961fe0261118" providerId="ADAL" clId="{988C73F2-45D2-49BA-9721-C05C91FE7441}" dt="2025-09-12T20:45:19.178" v="2287" actId="14100"/>
          <ac:spMkLst>
            <pc:docMk/>
            <pc:sldMk cId="515151995" sldId="2620"/>
            <ac:spMk id="2" creationId="{0EEB08A2-BAC6-B357-680D-03A17EF8F3F2}"/>
          </ac:spMkLst>
        </pc:spChg>
        <pc:spChg chg="mod">
          <ac:chgData name="Annabelle Nelson" userId="6eec1b6a-cc36-40b9-a2eb-961fe0261118" providerId="ADAL" clId="{988C73F2-45D2-49BA-9721-C05C91FE7441}" dt="2025-09-13T01:17:53.349" v="2368" actId="20577"/>
          <ac:spMkLst>
            <pc:docMk/>
            <pc:sldMk cId="515151995" sldId="2620"/>
            <ac:spMk id="3" creationId="{2FD70C7F-E0B9-B0F7-6753-AB8D37BF7F63}"/>
          </ac:spMkLst>
        </pc:spChg>
        <pc:spChg chg="del">
          <ac:chgData name="Annabelle Nelson" userId="6eec1b6a-cc36-40b9-a2eb-961fe0261118" providerId="ADAL" clId="{988C73F2-45D2-49BA-9721-C05C91FE7441}" dt="2025-09-12T20:44:39.118" v="2267"/>
          <ac:spMkLst>
            <pc:docMk/>
            <pc:sldMk cId="515151995" sldId="2620"/>
            <ac:spMk id="4" creationId="{586BCEC3-7172-CA85-15C2-EAF42F29C9E7}"/>
          </ac:spMkLst>
        </pc:spChg>
        <pc:spChg chg="del">
          <ac:chgData name="Annabelle Nelson" userId="6eec1b6a-cc36-40b9-a2eb-961fe0261118" providerId="ADAL" clId="{988C73F2-45D2-49BA-9721-C05C91FE7441}" dt="2025-09-12T20:44:44.963" v="2269" actId="26606"/>
          <ac:spMkLst>
            <pc:docMk/>
            <pc:sldMk cId="515151995" sldId="2620"/>
            <ac:spMk id="5" creationId="{D92A1C47-EC2F-3451-6342-2F14102EB0CA}"/>
          </ac:spMkLst>
        </pc:spChg>
        <pc:spChg chg="del">
          <ac:chgData name="Annabelle Nelson" userId="6eec1b6a-cc36-40b9-a2eb-961fe0261118" providerId="ADAL" clId="{988C73F2-45D2-49BA-9721-C05C91FE7441}" dt="2025-09-12T20:44:44.963" v="2269" actId="26606"/>
          <ac:spMkLst>
            <pc:docMk/>
            <pc:sldMk cId="515151995" sldId="2620"/>
            <ac:spMk id="6" creationId="{03B2523C-5091-F0B8-0EFE-A82C8B08BA7F}"/>
          </ac:spMkLst>
        </pc:spChg>
        <pc:spChg chg="add">
          <ac:chgData name="Annabelle Nelson" userId="6eec1b6a-cc36-40b9-a2eb-961fe0261118" providerId="ADAL" clId="{988C73F2-45D2-49BA-9721-C05C91FE7441}" dt="2025-09-12T20:44:44.963" v="2269" actId="26606"/>
          <ac:spMkLst>
            <pc:docMk/>
            <pc:sldMk cId="515151995" sldId="2620"/>
            <ac:spMk id="16" creationId="{989BE678-777B-482A-A616-FEDC47B162E5}"/>
          </ac:spMkLst>
        </pc:spChg>
        <pc:spChg chg="add">
          <ac:chgData name="Annabelle Nelson" userId="6eec1b6a-cc36-40b9-a2eb-961fe0261118" providerId="ADAL" clId="{988C73F2-45D2-49BA-9721-C05C91FE7441}" dt="2025-09-12T20:44:44.963" v="2269" actId="26606"/>
          <ac:spMkLst>
            <pc:docMk/>
            <pc:sldMk cId="515151995" sldId="2620"/>
            <ac:spMk id="22" creationId="{D28BE0C3-2102-4820-B88B-A448B1840D14}"/>
          </ac:spMkLst>
        </pc:spChg>
        <pc:spChg chg="add">
          <ac:chgData name="Annabelle Nelson" userId="6eec1b6a-cc36-40b9-a2eb-961fe0261118" providerId="ADAL" clId="{988C73F2-45D2-49BA-9721-C05C91FE7441}" dt="2025-09-12T20:44:44.963" v="2269" actId="26606"/>
          <ac:spMkLst>
            <pc:docMk/>
            <pc:sldMk cId="515151995" sldId="2620"/>
            <ac:spMk id="24" creationId="{F3F4807A-5068-4492-8025-D75F320E908D}"/>
          </ac:spMkLst>
        </pc:spChg>
        <pc:spChg chg="add">
          <ac:chgData name="Annabelle Nelson" userId="6eec1b6a-cc36-40b9-a2eb-961fe0261118" providerId="ADAL" clId="{988C73F2-45D2-49BA-9721-C05C91FE7441}" dt="2025-09-12T20:44:44.963" v="2269" actId="26606"/>
          <ac:spMkLst>
            <pc:docMk/>
            <pc:sldMk cId="515151995" sldId="2620"/>
            <ac:spMk id="26" creationId="{B24996F8-180C-4DCB-8A26-DFA336CDEFBC}"/>
          </ac:spMkLst>
        </pc:spChg>
        <pc:spChg chg="add">
          <ac:chgData name="Annabelle Nelson" userId="6eec1b6a-cc36-40b9-a2eb-961fe0261118" providerId="ADAL" clId="{988C73F2-45D2-49BA-9721-C05C91FE7441}" dt="2025-09-12T20:44:44.963" v="2269" actId="26606"/>
          <ac:spMkLst>
            <pc:docMk/>
            <pc:sldMk cId="515151995" sldId="2620"/>
            <ac:spMk id="28" creationId="{630182B0-3559-41D5-9EBC-0BD86BEDAD09}"/>
          </ac:spMkLst>
        </pc:spChg>
        <pc:picChg chg="add mod">
          <ac:chgData name="Annabelle Nelson" userId="6eec1b6a-cc36-40b9-a2eb-961fe0261118" providerId="ADAL" clId="{988C73F2-45D2-49BA-9721-C05C91FE7441}" dt="2025-09-12T20:44:41.612" v="2268" actId="14100"/>
          <ac:picMkLst>
            <pc:docMk/>
            <pc:sldMk cId="515151995" sldId="2620"/>
            <ac:picMk id="7" creationId="{0F3E25B7-16D6-5FE2-AAEE-E39335C89335}"/>
          </ac:picMkLst>
        </pc:picChg>
        <pc:picChg chg="add">
          <ac:chgData name="Annabelle Nelson" userId="6eec1b6a-cc36-40b9-a2eb-961fe0261118" providerId="ADAL" clId="{988C73F2-45D2-49BA-9721-C05C91FE7441}" dt="2025-09-12T20:44:44.963" v="2269" actId="26606"/>
          <ac:picMkLst>
            <pc:docMk/>
            <pc:sldMk cId="515151995" sldId="2620"/>
            <ac:picMk id="20" creationId="{94AAE3AA-3759-4D28-B0EF-575F25A5146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9DF29C-459C-4198-B4F3-0340B499C28D}" type="datetimeFigureOut">
              <a:rPr lang="en-US" smtClean="0"/>
              <a:t>9/13/2025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960549-DD94-465E-8F9A-FE773838D7FE}" type="slidenum">
              <a:rPr lang="en-US" smtClean="0"/>
              <a:t>‹#›</a:t>
            </a:fld>
            <a:endParaRPr lang="en-US"/>
          </a:p>
        </p:txBody>
      </p:sp>
    </p:spTree>
    <p:extLst>
      <p:ext uri="{BB962C8B-B14F-4D97-AF65-F5344CB8AC3E}">
        <p14:creationId xmlns:p14="http://schemas.microsoft.com/office/powerpoint/2010/main" val="1174756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939589-3E79-4C82-AA4A-FE78234FAA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796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960549-DD94-465E-8F9A-FE773838D7FE}" type="slidenum">
              <a:rPr lang="en-US" smtClean="0"/>
              <a:t>2</a:t>
            </a:fld>
            <a:endParaRPr lang="en-US"/>
          </a:p>
        </p:txBody>
      </p:sp>
    </p:spTree>
    <p:extLst>
      <p:ext uri="{BB962C8B-B14F-4D97-AF65-F5344CB8AC3E}">
        <p14:creationId xmlns:p14="http://schemas.microsoft.com/office/powerpoint/2010/main" val="1390017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we want human happiness as humans too</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104903-EF29-4D65-B3B4-00C4BE0921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6920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678426"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678426"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913476088"/>
      </p:ext>
    </p:extLst>
  </p:cSld>
  <p:clrMapOvr>
    <a:masterClrMapping/>
  </p:clrMapOvr>
  <p:hf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974435542"/>
      </p:ext>
    </p:extLst>
  </p:cSld>
  <p:clrMapOvr>
    <a:masterClrMapping/>
  </p:clrMapOvr>
  <p:hf hdr="0" ftr="0" dt="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577020463"/>
      </p:ext>
    </p:extLst>
  </p:cSld>
  <p:clrMapOvr>
    <a:masterClrMapping/>
  </p:clrMapOvr>
  <p:hf hdr="0" ftr="0" dt="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22096"/>
            <a:ext cx="10691265" cy="112793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15383" y="2128684"/>
            <a:ext cx="5304417"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72200" y="2128684"/>
            <a:ext cx="5219700"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930650952"/>
      </p:ext>
    </p:extLst>
  </p:cSld>
  <p:clrMapOvr>
    <a:masterClrMapping/>
  </p:clrMapOvr>
  <p:hf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85887" y="929148"/>
            <a:ext cx="10640005" cy="76154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15384" y="1681163"/>
            <a:ext cx="5282192"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15384" y="2505075"/>
            <a:ext cx="5282192"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72200" y="1681163"/>
            <a:ext cx="5183188"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72200" y="2505075"/>
            <a:ext cx="5183188"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91871898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412699940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61872297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678426" y="781665"/>
            <a:ext cx="4093599" cy="122345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88258" y="2315497"/>
            <a:ext cx="4093599" cy="3553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969080792"/>
      </p:ext>
    </p:extLst>
  </p:cSld>
  <p:clrMapOvr>
    <a:masterClrMapping/>
  </p:clrMapOvr>
  <p:hf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683342"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683342"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661002672"/>
      </p:ext>
    </p:extLst>
  </p:cSld>
  <p:clrMapOvr>
    <a:masterClrMapping/>
  </p:clrMapOvr>
  <p:hf hdr="0" ft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108078306"/>
      </p:ext>
    </p:extLst>
  </p:cSld>
  <p:clrMapOvr>
    <a:masterClrMapping/>
  </p:clrMapOvr>
  <p:hf hdr="0" ftr="0" dt="0"/>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838200" y="997973"/>
            <a:ext cx="8404122"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448730683"/>
      </p:ext>
    </p:extLst>
  </p:cSld>
  <p:clrMapOvr>
    <a:masterClrMapping/>
  </p:clrMapOvr>
  <p:hf hdr="0" ftr="0" dt="0"/>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685800" y="908591"/>
            <a:ext cx="4058728" cy="5225507"/>
          </a:xfrm>
        </p:spPr>
        <p:txBody>
          <a:bodyPr anchor="t">
            <a:normAutofit/>
          </a:bodyPr>
          <a:lstStyle>
            <a:lvl1pPr>
              <a:defRPr sz="3200"/>
            </a:lvl1pPr>
          </a:lstStyle>
          <a:p>
            <a:r>
              <a:rPr lang="en-US" dirty="0"/>
              <a:t>Click to add title</a:t>
            </a:r>
          </a:p>
        </p:txBody>
      </p:sp>
      <p:sp>
        <p:nvSpPr>
          <p:cNvPr id="9" name="Picture Placeholder 8">
            <a:extLst>
              <a:ext uri="{FF2B5EF4-FFF2-40B4-BE49-F238E27FC236}">
                <a16:creationId xmlns:a16="http://schemas.microsoft.com/office/drawing/2014/main" id="{B22DF521-FA73-0B43-D1F3-A28543BA84E8}"/>
              </a:ext>
            </a:extLst>
          </p:cNvPr>
          <p:cNvSpPr>
            <a:spLocks noGrp="1"/>
          </p:cNvSpPr>
          <p:nvPr>
            <p:ph type="pic" sz="quarter" idx="10" hasCustomPrompt="1"/>
          </p:nvPr>
        </p:nvSpPr>
        <p:spPr>
          <a:xfrm>
            <a:off x="5699125" y="0"/>
            <a:ext cx="5786438" cy="6134100"/>
          </a:xfrm>
        </p:spPr>
        <p:txBody>
          <a:bodyPr/>
          <a:lstStyle>
            <a:lvl1pPr marL="0" indent="0" algn="ctr">
              <a:buNone/>
              <a:defRPr/>
            </a:lvl1pPr>
          </a:lstStyle>
          <a:p>
            <a:r>
              <a:rPr lang="en-US" dirty="0"/>
              <a:t>Click icon to insert picture</a:t>
            </a:r>
          </a:p>
        </p:txBody>
      </p: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3" name="Straight Connector 2">
            <a:extLst>
              <a:ext uri="{FF2B5EF4-FFF2-40B4-BE49-F238E27FC236}">
                <a16:creationId xmlns:a16="http://schemas.microsoft.com/office/drawing/2014/main" id="{8B32A424-7EFB-F80C-2BDA-94D103A55F77}"/>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8EFEEF-ABDC-22C9-C5DB-0494BEB8687D}"/>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470547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Break 1">
    <p:spTree>
      <p:nvGrpSpPr>
        <p:cNvPr id="1" name=""/>
        <p:cNvGrpSpPr/>
        <p:nvPr/>
      </p:nvGrpSpPr>
      <p:grpSpPr>
        <a:xfrm>
          <a:off x="0" y="0"/>
          <a:ext cx="0" cy="0"/>
          <a:chOff x="0" y="0"/>
          <a:chExt cx="0" cy="0"/>
        </a:xfrm>
      </p:grpSpPr>
      <p:sp>
        <p:nvSpPr>
          <p:cNvPr id="20" name="Title 10">
            <a:extLst>
              <a:ext uri="{FF2B5EF4-FFF2-40B4-BE49-F238E27FC236}">
                <a16:creationId xmlns:a16="http://schemas.microsoft.com/office/drawing/2014/main" id="{6DC3399C-8B0E-4D7D-A955-FB1F37CF3672}"/>
              </a:ext>
            </a:extLst>
          </p:cNvPr>
          <p:cNvSpPr>
            <a:spLocks noGrp="1"/>
          </p:cNvSpPr>
          <p:nvPr>
            <p:ph type="ctrTitle" hasCustomPrompt="1"/>
          </p:nvPr>
        </p:nvSpPr>
        <p:spPr>
          <a:xfrm>
            <a:off x="710520" y="776873"/>
            <a:ext cx="5854182" cy="3070508"/>
          </a:xfrm>
          <a:prstGeom prst="rect">
            <a:avLst/>
          </a:prstGeom>
        </p:spPr>
        <p:txBody>
          <a:bodyPr anchor="b">
            <a:normAutofit/>
          </a:bodyPr>
          <a:lstStyle>
            <a:lvl1pPr>
              <a:defRPr sz="3200"/>
            </a:lvl1pPr>
          </a:lstStyle>
          <a:p>
            <a:r>
              <a:rPr lang="en-US" dirty="0"/>
              <a:t>Click to add title</a:t>
            </a:r>
          </a:p>
        </p:txBody>
      </p:sp>
      <p:sp>
        <p:nvSpPr>
          <p:cNvPr id="21" name="Subtitle 11">
            <a:extLst>
              <a:ext uri="{FF2B5EF4-FFF2-40B4-BE49-F238E27FC236}">
                <a16:creationId xmlns:a16="http://schemas.microsoft.com/office/drawing/2014/main" id="{13C3C1EB-2C5B-4710-893A-9DD6284D5CB0}"/>
              </a:ext>
            </a:extLst>
          </p:cNvPr>
          <p:cNvSpPr>
            <a:spLocks noGrp="1"/>
          </p:cNvSpPr>
          <p:nvPr>
            <p:ph type="subTitle" idx="1" hasCustomPrompt="1"/>
          </p:nvPr>
        </p:nvSpPr>
        <p:spPr>
          <a:xfrm>
            <a:off x="721202" y="4088927"/>
            <a:ext cx="5842218" cy="1880552"/>
          </a:xfrm>
          <a:prstGeom prst="rect">
            <a:avLst/>
          </a:prstGeom>
        </p:spPr>
        <p:txBody>
          <a:bodyPr>
            <a:normAutofit/>
          </a:bodyPr>
          <a:lstStyle>
            <a:lvl1pPr marL="0" indent="0">
              <a:buNone/>
              <a:defRPr sz="2000"/>
            </a:lvl1pPr>
          </a:lstStyle>
          <a:p>
            <a:r>
              <a:rPr lang="en-US" dirty="0"/>
              <a:t>Click to add subtitle</a:t>
            </a:r>
          </a:p>
        </p:txBody>
      </p:sp>
      <p:sp>
        <p:nvSpPr>
          <p:cNvPr id="30" name="Picture Placeholder 28">
            <a:extLst>
              <a:ext uri="{FF2B5EF4-FFF2-40B4-BE49-F238E27FC236}">
                <a16:creationId xmlns:a16="http://schemas.microsoft.com/office/drawing/2014/main" id="{E335E712-C7FD-4BAC-B89C-58AF6594A4E7}"/>
              </a:ext>
            </a:extLst>
          </p:cNvPr>
          <p:cNvSpPr>
            <a:spLocks noGrp="1"/>
          </p:cNvSpPr>
          <p:nvPr>
            <p:ph type="pic" sz="quarter" idx="13"/>
          </p:nvPr>
        </p:nvSpPr>
        <p:spPr>
          <a:xfrm>
            <a:off x="7315200" y="0"/>
            <a:ext cx="4876800" cy="6858000"/>
          </a:xfrm>
          <a:prstGeom prst="rect">
            <a:avLst/>
          </a:prstGeom>
        </p:spPr>
        <p:txBody>
          <a:bodyPr>
            <a:normAutofit/>
          </a:bodyPr>
          <a:lstStyle>
            <a:lvl1pPr marL="0" indent="0" algn="ctr">
              <a:buNone/>
              <a:defRPr sz="1800"/>
            </a:lvl1pPr>
          </a:lstStyle>
          <a:p>
            <a:r>
              <a:rPr lang="en-US"/>
              <a:t>Click icon to add picture</a:t>
            </a:r>
            <a:endParaRPr lang="en-US" dirty="0"/>
          </a:p>
        </p:txBody>
      </p:sp>
      <p:cxnSp>
        <p:nvCxnSpPr>
          <p:cNvPr id="3" name="Straight Connector 2">
            <a:extLst>
              <a:ext uri="{FF2B5EF4-FFF2-40B4-BE49-F238E27FC236}">
                <a16:creationId xmlns:a16="http://schemas.microsoft.com/office/drawing/2014/main" id="{A541CC69-A0B0-C1BE-2165-D8AD1B7D2DDA}"/>
              </a:ext>
              <a:ext uri="{C183D7F6-B498-43B3-948B-1728B52AA6E4}">
                <adec:decorative xmlns:adec="http://schemas.microsoft.com/office/drawing/2017/decorative" val="1"/>
              </a:ext>
            </a:extLst>
          </p:cNvPr>
          <p:cNvCxnSpPr>
            <a:cxnSpLocks/>
          </p:cNvCxnSpPr>
          <p:nvPr userDrawn="1"/>
        </p:nvCxnSpPr>
        <p:spPr>
          <a:xfrm>
            <a:off x="724574" y="723899"/>
            <a:ext cx="57867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D54A957-6A3F-2C34-A453-905FBAE77CCD}"/>
              </a:ext>
              <a:ext uri="{C183D7F6-B498-43B3-948B-1728B52AA6E4}">
                <adec:decorative xmlns:adec="http://schemas.microsoft.com/office/drawing/2017/decorative" val="1"/>
              </a:ext>
            </a:extLst>
          </p:cNvPr>
          <p:cNvCxnSpPr>
            <a:cxnSpLocks/>
          </p:cNvCxnSpPr>
          <p:nvPr userDrawn="1"/>
        </p:nvCxnSpPr>
        <p:spPr>
          <a:xfrm>
            <a:off x="724574"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8247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Title 2">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763439" y="684311"/>
            <a:ext cx="4058728" cy="2749009"/>
          </a:xfrm>
        </p:spPr>
        <p:txBody>
          <a:bodyPr anchor="b">
            <a:normAutofit/>
          </a:bodyPr>
          <a:lstStyle>
            <a:lvl1pPr algn="l">
              <a:defRPr sz="3200"/>
            </a:lvl1pPr>
          </a:lstStyle>
          <a:p>
            <a:r>
              <a:rPr lang="en-US" dirty="0"/>
              <a:t>Click to add title</a:t>
            </a:r>
          </a:p>
        </p:txBody>
      </p:sp>
      <p:sp>
        <p:nvSpPr>
          <p:cNvPr id="13" name="Content Placeholder 12">
            <a:extLst>
              <a:ext uri="{FF2B5EF4-FFF2-40B4-BE49-F238E27FC236}">
                <a16:creationId xmlns:a16="http://schemas.microsoft.com/office/drawing/2014/main" id="{5EB8AC8C-DEDA-D180-1CD8-B67B47276E34}"/>
              </a:ext>
            </a:extLst>
          </p:cNvPr>
          <p:cNvSpPr>
            <a:spLocks noGrp="1"/>
          </p:cNvSpPr>
          <p:nvPr>
            <p:ph sz="quarter" idx="11" hasCustomPrompt="1"/>
          </p:nvPr>
        </p:nvSpPr>
        <p:spPr>
          <a:xfrm>
            <a:off x="757600" y="3662835"/>
            <a:ext cx="4064567" cy="246839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B22DF521-FA73-0B43-D1F3-A28543BA84E8}"/>
              </a:ext>
            </a:extLst>
          </p:cNvPr>
          <p:cNvSpPr>
            <a:spLocks noGrp="1"/>
          </p:cNvSpPr>
          <p:nvPr>
            <p:ph type="pic" sz="quarter" idx="10" hasCustomPrompt="1"/>
          </p:nvPr>
        </p:nvSpPr>
        <p:spPr>
          <a:xfrm>
            <a:off x="5707756" y="4"/>
            <a:ext cx="5786438" cy="6134100"/>
          </a:xfrm>
        </p:spPr>
        <p:txBody>
          <a:bodyPr/>
          <a:lstStyle>
            <a:lvl1pPr marL="0" indent="0" algn="ctr">
              <a:buNone/>
              <a:defRPr/>
            </a:lvl1pPr>
          </a:lstStyle>
          <a:p>
            <a:r>
              <a:rPr lang="en-US" dirty="0"/>
              <a:t>Click icon to insert picture</a:t>
            </a:r>
          </a:p>
        </p:txBody>
      </p:sp>
      <p:cxnSp>
        <p:nvCxnSpPr>
          <p:cNvPr id="5" name="Straight Connector 4">
            <a:extLst>
              <a:ext uri="{FF2B5EF4-FFF2-40B4-BE49-F238E27FC236}">
                <a16:creationId xmlns:a16="http://schemas.microsoft.com/office/drawing/2014/main" id="{9D527B4D-405A-DCD2-6970-1162843E00DD}"/>
              </a:ext>
              <a:ext uri="{C183D7F6-B498-43B3-948B-1728B52AA6E4}">
                <adec:decorative xmlns:adec="http://schemas.microsoft.com/office/drawing/2017/decorative" val="1"/>
              </a:ext>
            </a:extLst>
          </p:cNvPr>
          <p:cNvCxnSpPr>
            <a:cxnSpLocks/>
          </p:cNvCxnSpPr>
          <p:nvPr userDrawn="1"/>
        </p:nvCxnSpPr>
        <p:spPr>
          <a:xfrm>
            <a:off x="814484" y="721031"/>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2" name="Straight Connector 1">
            <a:extLst>
              <a:ext uri="{FF2B5EF4-FFF2-40B4-BE49-F238E27FC236}">
                <a16:creationId xmlns:a16="http://schemas.microsoft.com/office/drawing/2014/main" id="{B3B79298-0F84-5214-4916-E9C0B4B46AB4}"/>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82414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losing 2">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763439" y="684311"/>
            <a:ext cx="4058728" cy="2749009"/>
          </a:xfrm>
        </p:spPr>
        <p:txBody>
          <a:bodyPr anchor="b">
            <a:normAutofit/>
          </a:bodyPr>
          <a:lstStyle>
            <a:lvl1pPr algn="l">
              <a:defRPr sz="3200"/>
            </a:lvl1pPr>
          </a:lstStyle>
          <a:p>
            <a:r>
              <a:rPr lang="en-US" dirty="0"/>
              <a:t>Click to add title</a:t>
            </a:r>
          </a:p>
        </p:txBody>
      </p:sp>
      <p:cxnSp>
        <p:nvCxnSpPr>
          <p:cNvPr id="5" name="Straight Connector 4">
            <a:extLst>
              <a:ext uri="{FF2B5EF4-FFF2-40B4-BE49-F238E27FC236}">
                <a16:creationId xmlns:a16="http://schemas.microsoft.com/office/drawing/2014/main" id="{9D527B4D-405A-DCD2-6970-1162843E00DD}"/>
              </a:ext>
              <a:ext uri="{C183D7F6-B498-43B3-948B-1728B52AA6E4}">
                <adec:decorative xmlns:adec="http://schemas.microsoft.com/office/drawing/2017/decorative" val="1"/>
              </a:ext>
            </a:extLst>
          </p:cNvPr>
          <p:cNvCxnSpPr>
            <a:cxnSpLocks/>
          </p:cNvCxnSpPr>
          <p:nvPr userDrawn="1"/>
        </p:nvCxnSpPr>
        <p:spPr>
          <a:xfrm>
            <a:off x="814484" y="721031"/>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B621246-77E4-43F0-CD40-C7DB9555D266}"/>
              </a:ext>
              <a:ext uri="{C183D7F6-B498-43B3-948B-1728B52AA6E4}">
                <adec:decorative xmlns:adec="http://schemas.microsoft.com/office/drawing/2017/decorative" val="1"/>
              </a:ext>
            </a:extLst>
          </p:cNvPr>
          <p:cNvCxnSpPr>
            <a:cxnSpLocks/>
          </p:cNvCxnSpPr>
          <p:nvPr userDrawn="1"/>
        </p:nvCxnSpPr>
        <p:spPr>
          <a:xfrm>
            <a:off x="5713726" y="6134059"/>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12">
            <a:extLst>
              <a:ext uri="{FF2B5EF4-FFF2-40B4-BE49-F238E27FC236}">
                <a16:creationId xmlns:a16="http://schemas.microsoft.com/office/drawing/2014/main" id="{5EB8AC8C-DEDA-D180-1CD8-B67B47276E34}"/>
              </a:ext>
            </a:extLst>
          </p:cNvPr>
          <p:cNvSpPr>
            <a:spLocks noGrp="1"/>
          </p:cNvSpPr>
          <p:nvPr>
            <p:ph sz="quarter" idx="11" hasCustomPrompt="1"/>
          </p:nvPr>
        </p:nvSpPr>
        <p:spPr>
          <a:xfrm>
            <a:off x="757600" y="3662835"/>
            <a:ext cx="4064567" cy="2468396"/>
          </a:xfrm>
        </p:spPr>
        <p:txBody>
          <a:bodyPr/>
          <a:lstStyle>
            <a:lvl1pPr marL="0" indent="0">
              <a:spcBef>
                <a:spcPts val="0"/>
              </a:spcBef>
              <a:buNone/>
              <a:defRPr/>
            </a:lvl1pPr>
            <a:lvl2pPr marL="457200" indent="0">
              <a:spcBef>
                <a:spcPts val="0"/>
              </a:spcBef>
              <a:buNone/>
              <a:defRPr/>
            </a:lvl2pPr>
            <a:lvl3pPr marL="914400" indent="0">
              <a:spcBef>
                <a:spcPts val="0"/>
              </a:spcBef>
              <a:buNone/>
              <a:defRPr/>
            </a:lvl3pPr>
            <a:lvl4pPr marL="1371600" indent="0">
              <a:spcBef>
                <a:spcPts val="0"/>
              </a:spcBef>
              <a:buNone/>
              <a:defRPr/>
            </a:lvl4pPr>
            <a:lvl5pPr marL="1828800" indent="0">
              <a:spcBef>
                <a:spcPts val="0"/>
              </a:spcBef>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3228548"/>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57809"/>
            <a:ext cx="7983110" cy="3080335"/>
          </a:xfrm>
        </p:spPr>
        <p:txBody>
          <a:bodyPr lIns="0" tIns="0" rIns="0" bIns="0" anchor="b"/>
          <a:lstStyle>
            <a:lvl1pPr algn="l">
              <a:lnSpc>
                <a:spcPts val="5400"/>
              </a:lnSpc>
              <a:defRPr sz="5400" b="1" i="0" cap="all" spc="0" baseline="0">
                <a:solidFill>
                  <a:schemeClr val="bg1"/>
                </a:solidFill>
              </a:defRPr>
            </a:lvl1pPr>
          </a:lstStyle>
          <a:p>
            <a:r>
              <a:rPr lang="en-US"/>
              <a:t>Click to edit Master title style</a:t>
            </a:r>
            <a:endParaRPr lang="en-US" dirty="0"/>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a:off x="8161510" y="2744546"/>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507789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image">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116544" y="614202"/>
            <a:ext cx="5918072" cy="2276856"/>
          </a:xfrm>
        </p:spPr>
        <p:txBody>
          <a:bodyPr lIns="0" tIns="0" rIns="0" bIns="0" anchor="b"/>
          <a:lstStyle>
            <a:lvl1pPr algn="r">
              <a:lnSpc>
                <a:spcPts val="4000"/>
              </a:lnSpc>
              <a:defRPr sz="4000" b="1" cap="all" spc="0" baseline="0">
                <a:solidFill>
                  <a:schemeClr val="bg1"/>
                </a:solidFill>
              </a:defRPr>
            </a:lvl1pPr>
          </a:lstStyle>
          <a:p>
            <a:r>
              <a:rPr lang="en-US" dirty="0"/>
              <a:t>Click to add title</a:t>
            </a:r>
          </a:p>
        </p:txBody>
      </p:sp>
      <p:sp>
        <p:nvSpPr>
          <p:cNvPr id="8" name="Slide Number Placeholder 7">
            <a:extLst>
              <a:ext uri="{FF2B5EF4-FFF2-40B4-BE49-F238E27FC236}">
                <a16:creationId xmlns:a16="http://schemas.microsoft.com/office/drawing/2014/main" id="{1C738AB3-8054-6E21-C34C-36AF3A31AC4E}"/>
              </a:ext>
            </a:extLst>
          </p:cNvPr>
          <p:cNvSpPr>
            <a:spLocks noGrp="1"/>
          </p:cNvSpPr>
          <p:nvPr>
            <p:ph type="sldNum" sz="quarter" idx="20"/>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hasCustomPrompt="1"/>
          </p:nvPr>
        </p:nvSpPr>
        <p:spPr>
          <a:xfrm>
            <a:off x="1280160"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tIns="914400" anchor="t">
            <a:noAutofit/>
          </a:bodyPr>
          <a:lstStyle>
            <a:lvl1pPr algn="ctr">
              <a:buNone/>
              <a:defRPr sz="1600" b="1">
                <a:solidFill>
                  <a:schemeClr val="bg1"/>
                </a:solidFill>
              </a:defRPr>
            </a:lvl1pPr>
          </a:lstStyle>
          <a:p>
            <a:r>
              <a:rPr lang="en-US" dirty="0"/>
              <a:t>Click to add picture</a:t>
            </a:r>
          </a:p>
        </p:txBody>
      </p:sp>
      <p:sp>
        <p:nvSpPr>
          <p:cNvPr id="4" name="Text Placeholder 3">
            <a:extLst>
              <a:ext uri="{FF2B5EF4-FFF2-40B4-BE49-F238E27FC236}">
                <a16:creationId xmlns:a16="http://schemas.microsoft.com/office/drawing/2014/main" id="{94FD1B85-4BEF-C1C1-5619-B82E9E44A9F8}"/>
              </a:ext>
            </a:extLst>
          </p:cNvPr>
          <p:cNvSpPr>
            <a:spLocks noGrp="1"/>
          </p:cNvSpPr>
          <p:nvPr>
            <p:ph type="body" sz="quarter" idx="17"/>
          </p:nvPr>
        </p:nvSpPr>
        <p:spPr>
          <a:xfrm>
            <a:off x="5116548" y="3161752"/>
            <a:ext cx="5918068" cy="3144965"/>
          </a:xfrm>
        </p:spPr>
        <p:txBody>
          <a:bodyPr lIns="0" tIns="0" rIns="0" bIns="0">
            <a:normAutofit/>
          </a:bodyPr>
          <a:lstStyle>
            <a:lvl1pPr marL="0" indent="0" algn="r">
              <a:spcBef>
                <a:spcPts val="1200"/>
              </a:spcBef>
              <a:buNone/>
              <a:defRPr sz="2400">
                <a:solidFill>
                  <a:schemeClr val="bg1"/>
                </a:solidFill>
              </a:defRPr>
            </a:lvl1pPr>
            <a:lvl2pPr marL="457200" indent="0" algn="r">
              <a:spcBef>
                <a:spcPts val="1200"/>
              </a:spcBef>
              <a:buNone/>
              <a:defRPr sz="2400">
                <a:solidFill>
                  <a:schemeClr val="bg1"/>
                </a:solidFill>
              </a:defRPr>
            </a:lvl2pPr>
            <a:lvl3pPr marL="914400" indent="0" algn="r">
              <a:spcBef>
                <a:spcPts val="1200"/>
              </a:spcBef>
              <a:buNone/>
              <a:defRPr sz="2400">
                <a:solidFill>
                  <a:schemeClr val="bg1"/>
                </a:solidFill>
              </a:defRPr>
            </a:lvl3pPr>
            <a:lvl4pPr marL="1371600" indent="0" algn="r">
              <a:spcBef>
                <a:spcPts val="1200"/>
              </a:spcBef>
              <a:buNone/>
              <a:defRPr sz="2400">
                <a:solidFill>
                  <a:schemeClr val="bg1"/>
                </a:solidFill>
              </a:defRPr>
            </a:lvl4pPr>
            <a:lvl5pPr marL="1828800" indent="0" algn="r">
              <a:buNone/>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a:extLst>
              <a:ext uri="{FF2B5EF4-FFF2-40B4-BE49-F238E27FC236}">
                <a16:creationId xmlns:a16="http://schemas.microsoft.com/office/drawing/2014/main" id="{13AE7F8D-AE68-4A83-BAB5-3A97D473CE3C}"/>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1" name="Graphic 12">
            <a:extLst>
              <a:ext uri="{FF2B5EF4-FFF2-40B4-BE49-F238E27FC236}">
                <a16:creationId xmlns:a16="http://schemas.microsoft.com/office/drawing/2014/main" id="{EA1B6985-3E5A-40F4-9268-D4AB3BBF8C91}"/>
              </a:ext>
              <a:ext uri="{C183D7F6-B498-43B3-948B-1728B52AA6E4}">
                <adec:decorative xmlns:adec="http://schemas.microsoft.com/office/drawing/2017/decorative" val="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 uri="{C183D7F6-B498-43B3-948B-1728B52AA6E4}">
                <adec:decorative xmlns:adec="http://schemas.microsoft.com/office/drawing/2017/decorative" val="1"/>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 uri="{C183D7F6-B498-43B3-948B-1728B52AA6E4}">
                <adec:decorative xmlns:adec="http://schemas.microsoft.com/office/drawing/2017/decorative" val="1"/>
              </a:ext>
            </a:extLst>
          </p:cNvPr>
          <p:cNvSpPr/>
          <p:nvPr userDrawn="1"/>
        </p:nvSpPr>
        <p:spPr>
          <a:xfrm>
            <a:off x="1652402"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Footer Placeholder 6">
            <a:extLst>
              <a:ext uri="{FF2B5EF4-FFF2-40B4-BE49-F238E27FC236}">
                <a16:creationId xmlns:a16="http://schemas.microsoft.com/office/drawing/2014/main" id="{CE9872E9-2F0D-2FEB-0974-F0BBBC5E0331}"/>
              </a:ext>
            </a:extLst>
          </p:cNvPr>
          <p:cNvSpPr>
            <a:spLocks noGrp="1"/>
          </p:cNvSpPr>
          <p:nvPr>
            <p:ph type="ftr" sz="quarter" idx="19"/>
          </p:nvPr>
        </p:nvSpPr>
        <p:spPr>
          <a:xfrm>
            <a:off x="7238999" y="6356350"/>
            <a:ext cx="3795615" cy="36512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1027136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Picture">
    <p:bg>
      <p:bgPr>
        <a:gradFill>
          <a:gsLst>
            <a:gs pos="100000">
              <a:schemeClr val="accent4"/>
            </a:gs>
            <a:gs pos="0">
              <a:schemeClr val="accent2"/>
            </a:gs>
          </a:gsLst>
          <a:lin ang="189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386775"/>
            <a:ext cx="8311102" cy="3080335"/>
          </a:xfrm>
        </p:spPr>
        <p:txBody>
          <a:bodyPr lIns="0" tIns="274320" rIns="0" bIns="0" anchor="t" anchorCtr="0"/>
          <a:lstStyle>
            <a:lvl1pPr algn="l">
              <a:lnSpc>
                <a:spcPts val="5400"/>
              </a:lnSpc>
              <a:defRPr sz="5400" b="1" i="0" cap="all" spc="0" baseline="0">
                <a:solidFill>
                  <a:schemeClr val="bg1"/>
                </a:solidFill>
              </a:defRPr>
            </a:lvl1pPr>
          </a:lstStyle>
          <a:p>
            <a:r>
              <a:rPr lang="en-US"/>
              <a:t>Click to edit Master title style</a:t>
            </a:r>
            <a:endParaRPr lang="en-US" dirty="0"/>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rot="19670435">
            <a:off x="7632743" y="794953"/>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3" name="Picture Placeholder 14">
            <a:extLst>
              <a:ext uri="{FF2B5EF4-FFF2-40B4-BE49-F238E27FC236}">
                <a16:creationId xmlns:a16="http://schemas.microsoft.com/office/drawing/2014/main" id="{01D87F51-D69B-9038-0566-4FDC355AB6F0}"/>
              </a:ext>
            </a:extLst>
          </p:cNvPr>
          <p:cNvSpPr>
            <a:spLocks noGrp="1"/>
          </p:cNvSpPr>
          <p:nvPr>
            <p:ph type="pic" sz="quarter" idx="13" hasCustomPrompt="1"/>
          </p:nvPr>
        </p:nvSpPr>
        <p:spPr>
          <a:xfrm>
            <a:off x="8197587" y="411831"/>
            <a:ext cx="3521337" cy="3521344"/>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Tree>
    <p:extLst>
      <p:ext uri="{BB962C8B-B14F-4D97-AF65-F5344CB8AC3E}">
        <p14:creationId xmlns:p14="http://schemas.microsoft.com/office/powerpoint/2010/main" val="6067596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Subtitle + Pictur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640080"/>
            <a:ext cx="10302240" cy="1852046"/>
          </a:xfrm>
        </p:spPr>
        <p:txBody>
          <a:bodyPr lIns="0" tIns="0" rIns="0" bIns="0" anchor="b"/>
          <a:lstStyle>
            <a:lvl1pPr algn="l">
              <a:lnSpc>
                <a:spcPts val="5400"/>
              </a:lnSpc>
              <a:defRPr sz="5400" b="1" i="0" cap="all" spc="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588447"/>
            <a:ext cx="7853678" cy="726645"/>
          </a:xfrm>
        </p:spPr>
        <p:txBody>
          <a:bodyPr lIns="0" tIns="0" rIns="0" bIns="0" anchor="t"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flipH="1">
            <a:off x="7659974" y="445645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5" name="Picture Placeholder 14">
            <a:extLst>
              <a:ext uri="{FF2B5EF4-FFF2-40B4-BE49-F238E27FC236}">
                <a16:creationId xmlns:a16="http://schemas.microsoft.com/office/drawing/2014/main" id="{5DDB7824-50BA-B12F-AD49-CA8953CA3A0E}"/>
              </a:ext>
            </a:extLst>
          </p:cNvPr>
          <p:cNvSpPr>
            <a:spLocks noGrp="1"/>
          </p:cNvSpPr>
          <p:nvPr>
            <p:ph type="pic" sz="quarter" idx="13" hasCustomPrompt="1"/>
          </p:nvPr>
        </p:nvSpPr>
        <p:spPr>
          <a:xfrm>
            <a:off x="8536252"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Tree>
    <p:extLst>
      <p:ext uri="{BB962C8B-B14F-4D97-AF65-F5344CB8AC3E}">
        <p14:creationId xmlns:p14="http://schemas.microsoft.com/office/powerpoint/2010/main" val="13157911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4114800" y="640080"/>
            <a:ext cx="7498080" cy="1280160"/>
          </a:xfrm>
        </p:spPr>
        <p:txBody>
          <a:bodyPr lIns="0" tIns="0" rIns="0" bIns="0" anchor="b" anchorCtr="0"/>
          <a:lstStyle>
            <a:lvl1pPr>
              <a:defRPr sz="4000" b="1" cap="all" spc="0" baseline="0"/>
            </a:lvl1pPr>
          </a:lstStyle>
          <a:p>
            <a:r>
              <a:rPr lang="en-US" dirty="0"/>
              <a:t>Click to add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a:xfrm>
            <a:off x="484632" y="722376"/>
            <a:ext cx="520991" cy="517379"/>
          </a:xfrm>
        </p:spPr>
        <p:txBody>
          <a:bodyPr anchor="t" anchorCtr="0"/>
          <a:lstStyle>
            <a:lvl1pPr>
              <a:defRPr>
                <a:solidFill>
                  <a:schemeClr val="accent2"/>
                </a:solidFill>
              </a:defRPr>
            </a:lvl1pPr>
          </a:lstStyle>
          <a:p>
            <a:fld id="{D8DA9DAA-006C-4F4B-980E-E3DF019B24E2}" type="slidenum">
              <a:rPr lang="en-US" smtClean="0"/>
              <a:pPr/>
              <a:t>‹#›</a:t>
            </a:fld>
            <a:endParaRPr lang="en-US" dirty="0"/>
          </a:p>
        </p:txBody>
      </p:sp>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hasCustomPrompt="1"/>
          </p:nvPr>
        </p:nvSpPr>
        <p:spPr>
          <a:xfrm>
            <a:off x="1317615" y="895646"/>
            <a:ext cx="1956925" cy="195692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 anchor="t" anchorCtr="0">
            <a:noAutofit/>
          </a:bodyPr>
          <a:lstStyle>
            <a:lvl1pPr algn="ctr">
              <a:buNone/>
              <a:defRPr sz="1800"/>
            </a:lvl1pPr>
          </a:lstStyle>
          <a:p>
            <a:r>
              <a:rPr lang="en-US" dirty="0"/>
              <a:t>Click to add picture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4114800" y="2194560"/>
            <a:ext cx="7498080" cy="4023360"/>
          </a:xfrm>
        </p:spPr>
        <p:txBody>
          <a:bodyPr lIns="0" tIns="0" rIns="0" bIns="0">
            <a:noAutofit/>
          </a:bodyPr>
          <a:lstStyle>
            <a:lvl1pPr marL="0" indent="0">
              <a:lnSpc>
                <a:spcPct val="110000"/>
              </a:lnSpc>
              <a:buNone/>
              <a:defRPr sz="1800"/>
            </a:lvl1pPr>
            <a:lvl2pPr marL="228600">
              <a:defRPr sz="1600"/>
            </a:lvl2pPr>
            <a:lvl3pPr marL="457200">
              <a:defRPr sz="1400"/>
            </a:lvl3pPr>
            <a:lvl4pPr marL="685800">
              <a:defRPr sz="1200"/>
            </a:lvl4pPr>
            <a:lvl5pPr>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grpSp>
        <p:nvGrpSpPr>
          <p:cNvPr id="7" name="Group 6">
            <a:extLst>
              <a:ext uri="{FF2B5EF4-FFF2-40B4-BE49-F238E27FC236}">
                <a16:creationId xmlns:a16="http://schemas.microsoft.com/office/drawing/2014/main" id="{758B5E78-A531-681D-1312-F21B52D066B8}"/>
              </a:ext>
              <a:ext uri="{C183D7F6-B498-43B3-948B-1728B52AA6E4}">
                <adec:decorative xmlns:adec="http://schemas.microsoft.com/office/drawing/2017/decorative" val="1"/>
              </a:ext>
            </a:extLst>
          </p:cNvPr>
          <p:cNvGrpSpPr/>
          <p:nvPr userDrawn="1"/>
        </p:nvGrpSpPr>
        <p:grpSpPr>
          <a:xfrm>
            <a:off x="2970685" y="620661"/>
            <a:ext cx="403448" cy="381782"/>
            <a:chOff x="10969280" y="1780012"/>
            <a:chExt cx="403448" cy="381782"/>
          </a:xfrm>
        </p:grpSpPr>
        <p:sp>
          <p:nvSpPr>
            <p:cNvPr id="17" name="Graphic 10">
              <a:extLst>
                <a:ext uri="{FF2B5EF4-FFF2-40B4-BE49-F238E27FC236}">
                  <a16:creationId xmlns:a16="http://schemas.microsoft.com/office/drawing/2014/main" id="{AAD06B87-D9B2-4F94-B734-A8F039A2033F}"/>
                </a:ext>
                <a:ext uri="{C183D7F6-B498-43B3-948B-1728B52AA6E4}">
                  <adec:decorative xmlns:adec="http://schemas.microsoft.com/office/drawing/2017/decorative" val="1"/>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 uri="{C183D7F6-B498-43B3-948B-1728B52AA6E4}">
                  <adec:decorative xmlns:adec="http://schemas.microsoft.com/office/drawing/2017/decorative" val="1"/>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grpSp>
      <p:sp>
        <p:nvSpPr>
          <p:cNvPr id="4" name="Footer Placeholder 8">
            <a:extLst>
              <a:ext uri="{FF2B5EF4-FFF2-40B4-BE49-F238E27FC236}">
                <a16:creationId xmlns:a16="http://schemas.microsoft.com/office/drawing/2014/main" id="{5189CAD3-7011-6481-11F8-05B5CB106F01}"/>
              </a:ext>
            </a:extLst>
          </p:cNvPr>
          <p:cNvSpPr>
            <a:spLocks noGrp="1"/>
          </p:cNvSpPr>
          <p:nvPr>
            <p:ph type="ftr" sz="quarter" idx="17"/>
          </p:nvPr>
        </p:nvSpPr>
        <p:spPr>
          <a:xfrm>
            <a:off x="1280160" y="6356350"/>
            <a:ext cx="4114800" cy="365125"/>
          </a:xfrm>
        </p:spPr>
        <p:txBody>
          <a:bodyPr lIns="0" rIns="91440"/>
          <a:lstStyle>
            <a:lvl1pPr algn="l">
              <a:defRPr/>
            </a:lvl1pPr>
          </a:lstStyle>
          <a:p>
            <a:endParaRPr lang="en-US" dirty="0"/>
          </a:p>
        </p:txBody>
      </p:sp>
      <p:cxnSp>
        <p:nvCxnSpPr>
          <p:cNvPr id="10" name="Straight Connector 9">
            <a:extLst>
              <a:ext uri="{FF2B5EF4-FFF2-40B4-BE49-F238E27FC236}">
                <a16:creationId xmlns:a16="http://schemas.microsoft.com/office/drawing/2014/main" id="{CB7CB27F-7A56-A747-A4D6-5627C24638D9}"/>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694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 Subtitle slide">
    <p:bg>
      <p:bgPr>
        <a:gradFill>
          <a:gsLst>
            <a:gs pos="100000">
              <a:schemeClr val="accent4"/>
            </a:gs>
            <a:gs pos="0">
              <a:schemeClr val="accent2"/>
            </a:gs>
          </a:gsLst>
          <a:lin ang="180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3383280"/>
            <a:ext cx="10302240" cy="1852046"/>
          </a:xfrm>
        </p:spPr>
        <p:txBody>
          <a:bodyPr lIns="0" tIns="274320" rIns="0" bIns="0" anchor="t" anchorCtr="0"/>
          <a:lstStyle>
            <a:lvl1pPr algn="l">
              <a:lnSpc>
                <a:spcPts val="5400"/>
              </a:lnSpc>
              <a:defRPr sz="5400" b="1" i="0" cap="all" spc="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966886"/>
            <a:ext cx="10302237" cy="397191"/>
          </a:xfrm>
        </p:spPr>
        <p:txBody>
          <a:bodyPr lIns="0" tIns="0" rIns="0" bIns="0" anchor="b"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a:off x="10897692" y="62029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cxnSp>
        <p:nvCxnSpPr>
          <p:cNvPr id="5" name="Straight Connector 4">
            <a:extLst>
              <a:ext uri="{FF2B5EF4-FFF2-40B4-BE49-F238E27FC236}">
                <a16:creationId xmlns:a16="http://schemas.microsoft.com/office/drawing/2014/main" id="{57912362-D30D-7B0B-BA94-0993B1EBC4E4}"/>
              </a:ext>
              <a:ext uri="{C183D7F6-B498-43B3-948B-1728B52AA6E4}">
                <adec:decorative xmlns:adec="http://schemas.microsoft.com/office/drawing/2017/decorative" val="1"/>
              </a:ext>
            </a:extLst>
          </p:cNvPr>
          <p:cNvCxnSpPr>
            <a:cxnSpLocks/>
          </p:cNvCxnSpPr>
          <p:nvPr userDrawn="1"/>
        </p:nvCxnSpPr>
        <p:spPr>
          <a:xfrm>
            <a:off x="1280160" y="0"/>
            <a:ext cx="0" cy="2775857"/>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0565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hasCustomPrompt="1"/>
          </p:nvPr>
        </p:nvSpPr>
        <p:spPr>
          <a:xfrm>
            <a:off x="1280160" y="685800"/>
            <a:ext cx="9137012" cy="1280160"/>
          </a:xfrm>
        </p:spPr>
        <p:txBody>
          <a:bodyPr lIns="0" tIns="0" rIns="0" bIns="0"/>
          <a:lstStyle>
            <a:lvl1pPr>
              <a:defRPr sz="4000" b="1" cap="all" spc="0" baseline="0"/>
            </a:lvl1pPr>
          </a:lstStyle>
          <a:p>
            <a:r>
              <a:rPr lang="en-US" dirty="0"/>
              <a:t>Click to add title</a:t>
            </a:r>
          </a:p>
        </p:txBody>
      </p:sp>
      <p:sp>
        <p:nvSpPr>
          <p:cNvPr id="15" name="Slide Number Placeholder 14">
            <a:extLst>
              <a:ext uri="{FF2B5EF4-FFF2-40B4-BE49-F238E27FC236}">
                <a16:creationId xmlns:a16="http://schemas.microsoft.com/office/drawing/2014/main" id="{0F91A5DB-A2CA-1D70-9A06-3869A288C924}"/>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2327440"/>
            <a:ext cx="4846320" cy="4040574"/>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23402" y="2327441"/>
            <a:ext cx="4846320" cy="4040574"/>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a:extLst>
              <a:ext uri="{FF2B5EF4-FFF2-40B4-BE49-F238E27FC236}">
                <a16:creationId xmlns:a16="http://schemas.microsoft.com/office/drawing/2014/main" id="{160F34ED-DA60-4CC2-B735-B0EC5D9FEA35}"/>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3" name="Footer Placeholder 12">
            <a:extLst>
              <a:ext uri="{FF2B5EF4-FFF2-40B4-BE49-F238E27FC236}">
                <a16:creationId xmlns:a16="http://schemas.microsoft.com/office/drawing/2014/main" id="{6D6A69CF-70D6-AB12-CD8B-FD75B7EE1420}"/>
              </a:ext>
            </a:extLst>
          </p:cNvPr>
          <p:cNvSpPr>
            <a:spLocks noGrp="1"/>
          </p:cNvSpPr>
          <p:nvPr>
            <p:ph type="ftr" sz="quarter" idx="11"/>
          </p:nvPr>
        </p:nvSpPr>
        <p:spPr>
          <a:xfrm>
            <a:off x="1280160" y="6356350"/>
            <a:ext cx="4114800" cy="365125"/>
          </a:xfrm>
        </p:spPr>
        <p:txBody>
          <a:bodyPr/>
          <a:lstStyle>
            <a:lvl1pPr algn="l">
              <a:defRPr/>
            </a:lvl1pPr>
          </a:lstStyle>
          <a:p>
            <a:endParaRPr lang="en-US" dirty="0"/>
          </a:p>
        </p:txBody>
      </p:sp>
    </p:spTree>
    <p:extLst>
      <p:ext uri="{BB962C8B-B14F-4D97-AF65-F5344CB8AC3E}">
        <p14:creationId xmlns:p14="http://schemas.microsoft.com/office/powerpoint/2010/main" val="3857837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EFE408-BFE1-16DC-F7C6-47F55C171AC6}"/>
              </a:ext>
              <a:ext uri="{C183D7F6-B498-43B3-948B-1728B52AA6E4}">
                <adec:decorative xmlns:adec="http://schemas.microsoft.com/office/drawing/2017/decorative" val="1"/>
              </a:ext>
            </a:extLst>
          </p:cNvPr>
          <p:cNvSpPr/>
          <p:nvPr userDrawn="1"/>
        </p:nvSpPr>
        <p:spPr>
          <a:xfrm>
            <a:off x="6412992" y="0"/>
            <a:ext cx="5779008" cy="6858000"/>
          </a:xfrm>
          <a:prstGeom prst="rect">
            <a:avLst/>
          </a:prstGeom>
          <a:gradFill flip="none" rotWithShape="1">
            <a:gsLst>
              <a:gs pos="100000">
                <a:schemeClr val="accent4"/>
              </a:gs>
              <a:gs pos="0">
                <a:schemeClr val="accent2"/>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6915572" y="685800"/>
            <a:ext cx="4754880" cy="5670550"/>
          </a:xfrm>
        </p:spPr>
        <p:txBody>
          <a:bodyPr lIns="0" tIns="0" rIns="0" bIns="0" anchor="ctr" anchorCtr="0"/>
          <a:lstStyle>
            <a:lvl1pPr algn="l">
              <a:defRPr sz="4000" b="1" cap="all" spc="0" baseline="0">
                <a:solidFill>
                  <a:schemeClr val="bg1"/>
                </a:solidFill>
              </a:defRPr>
            </a:lvl1pPr>
          </a:lstStyle>
          <a:p>
            <a:r>
              <a:rPr lang="en-US"/>
              <a:t>Click to edit Master title style</a:t>
            </a:r>
            <a:endParaRPr lang="en-US" dirty="0"/>
          </a:p>
        </p:txBody>
      </p:sp>
      <p:sp>
        <p:nvSpPr>
          <p:cNvPr id="22" name="Slide Number Placeholder 21">
            <a:extLst>
              <a:ext uri="{FF2B5EF4-FFF2-40B4-BE49-F238E27FC236}">
                <a16:creationId xmlns:a16="http://schemas.microsoft.com/office/drawing/2014/main" id="{4C0ED5DD-6381-0FFD-7B45-D21179A390B5}"/>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5">
            <a:extLst>
              <a:ext uri="{FF2B5EF4-FFF2-40B4-BE49-F238E27FC236}">
                <a16:creationId xmlns:a16="http://schemas.microsoft.com/office/drawing/2014/main" id="{F042E432-AE48-385B-DEA1-32129394CE76}"/>
              </a:ext>
            </a:extLst>
          </p:cNvPr>
          <p:cNvSpPr>
            <a:spLocks noGrp="1"/>
          </p:cNvSpPr>
          <p:nvPr>
            <p:ph sz="quarter" idx="15" hasCustomPrompt="1"/>
          </p:nvPr>
        </p:nvSpPr>
        <p:spPr>
          <a:xfrm>
            <a:off x="1279526" y="1533524"/>
            <a:ext cx="4663440" cy="1895475"/>
          </a:xfrm>
        </p:spPr>
        <p:txBody>
          <a:bodyPr lIns="0" tIns="0" rIns="0" bIns="0" anchor="t" anchorCtr="0">
            <a:noAutofit/>
          </a:bodyPr>
          <a:lstStyle>
            <a:lvl1pPr marL="342900" indent="-512064">
              <a:spcBef>
                <a:spcPts val="1000"/>
              </a:spcBef>
              <a:buFont typeface="+mj-lt"/>
              <a:buAutoNum type="arabicPeriod"/>
              <a:defRPr sz="1800"/>
            </a:lvl1pPr>
            <a:lvl2pPr marL="1028700" indent="-342900">
              <a:spcBef>
                <a:spcPts val="1200"/>
              </a:spcBef>
              <a:buFont typeface="+mj-lt"/>
              <a:buAutoNum type="alphaLcPeriod"/>
              <a:defRPr sz="1800"/>
            </a:lvl2pPr>
            <a:lvl3pPr marL="1257300" indent="-342900">
              <a:spcBef>
                <a:spcPts val="1200"/>
              </a:spcBef>
              <a:buFont typeface="+mj-lt"/>
              <a:buAutoNum type="arabicParenR"/>
              <a:defRPr sz="1800"/>
            </a:lvl3pPr>
            <a:lvl4pPr marL="1714500" indent="-342900">
              <a:spcBef>
                <a:spcPts val="1200"/>
              </a:spcBef>
              <a:buFont typeface="+mj-lt"/>
              <a:buAutoNum type="alphaLcParenR"/>
              <a:defRPr sz="1800"/>
            </a:lvl4pPr>
            <a:lvl5pPr marL="2228850" indent="-400050">
              <a:spcBef>
                <a:spcPts val="1200"/>
              </a:spcBef>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DF111B2E-0535-57E2-FE92-620F9307A956}"/>
              </a:ext>
            </a:extLst>
          </p:cNvPr>
          <p:cNvSpPr>
            <a:spLocks noGrp="1"/>
          </p:cNvSpPr>
          <p:nvPr>
            <p:ph sz="quarter" idx="13" hasCustomPrompt="1"/>
          </p:nvPr>
        </p:nvSpPr>
        <p:spPr>
          <a:xfrm>
            <a:off x="1280160" y="3482974"/>
            <a:ext cx="4663440" cy="1190033"/>
          </a:xfrm>
        </p:spPr>
        <p:txBody>
          <a:bodyPr lIns="0" tIns="0" rIns="0" bIns="0" anchor="t" anchorCtr="0">
            <a:noAutofit/>
          </a:bodyPr>
          <a:lstStyle>
            <a:lvl1pPr marL="0" indent="0">
              <a:spcBef>
                <a:spcPts val="1200"/>
              </a:spcBef>
              <a:buNone/>
              <a:defRPr sz="1800"/>
            </a:lvl1pPr>
            <a:lvl2pPr marL="457200" indent="0">
              <a:spcBef>
                <a:spcPts val="1200"/>
              </a:spcBef>
              <a:buNone/>
              <a:defRPr sz="1600"/>
            </a:lvl2pPr>
            <a:lvl3pPr marL="914400" indent="0">
              <a:spcBef>
                <a:spcPts val="1200"/>
              </a:spcBef>
              <a:buNone/>
              <a:defRPr sz="1400"/>
            </a:lvl3pPr>
            <a:lvl4pPr marL="1371600" indent="0">
              <a:spcBef>
                <a:spcPts val="1200"/>
              </a:spcBef>
              <a:buNone/>
              <a:defRPr sz="1200"/>
            </a:lvl4pPr>
            <a:lvl5pPr marL="1828800" indent="0">
              <a:spcBef>
                <a:spcPts val="1200"/>
              </a:spcBef>
              <a:buNone/>
              <a:defRPr sz="1200"/>
            </a:lvl5pPr>
          </a:lstStyle>
          <a:p>
            <a:pPr lvl="0"/>
            <a:r>
              <a:rPr lang="en-US" dirty="0"/>
              <a:t>Click to add text</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1280160" y="4692058"/>
            <a:ext cx="4663440" cy="1584918"/>
          </a:xfrm>
        </p:spPr>
        <p:txBody>
          <a:bodyPr lIns="0" tIns="0" rIns="0" bIns="0" anchor="t" anchorCtr="0">
            <a:noAutofit/>
          </a:bodyPr>
          <a:lstStyle>
            <a:lvl1pPr>
              <a:spcBef>
                <a:spcPts val="1200"/>
              </a:spcBef>
              <a:defRPr sz="1800"/>
            </a:lvl1pPr>
            <a:lvl2pPr>
              <a:spcBef>
                <a:spcPts val="1200"/>
              </a:spcBef>
              <a:defRPr sz="1600"/>
            </a:lvl2pPr>
            <a:lvl3pPr>
              <a:spcBef>
                <a:spcPts val="1200"/>
              </a:spcBef>
              <a:defRPr sz="1400"/>
            </a:lvl3pPr>
            <a:lvl4pPr>
              <a:spcBef>
                <a:spcPts val="1200"/>
              </a:spcBef>
              <a:defRPr sz="1200"/>
            </a:lvl4pPr>
            <a:lvl5pPr>
              <a:spcBef>
                <a:spcPts val="1200"/>
              </a:spcBef>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Footer Placeholder 20">
            <a:extLst>
              <a:ext uri="{FF2B5EF4-FFF2-40B4-BE49-F238E27FC236}">
                <a16:creationId xmlns:a16="http://schemas.microsoft.com/office/drawing/2014/main" id="{34C23E1A-9E5E-DA12-8E11-83F486766E16}"/>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dirty="0"/>
          </a:p>
        </p:txBody>
      </p:sp>
      <p:cxnSp>
        <p:nvCxnSpPr>
          <p:cNvPr id="23" name="Straight Connector 22">
            <a:extLst>
              <a:ext uri="{FF2B5EF4-FFF2-40B4-BE49-F238E27FC236}">
                <a16:creationId xmlns:a16="http://schemas.microsoft.com/office/drawing/2014/main" id="{E3FE6E42-6A8F-C459-87EE-E2A5BAFA852B}"/>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643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60" y="301752"/>
            <a:ext cx="4663438" cy="2441448"/>
          </a:xfrm>
        </p:spPr>
        <p:txBody>
          <a:bodyPr lIns="0" tIns="0" rIns="0" bIns="0" anchor="ctr" anchorCtr="0"/>
          <a:lstStyle>
            <a:lvl1pPr algn="l">
              <a:lnSpc>
                <a:spcPts val="4000"/>
              </a:lnSpc>
              <a:spcBef>
                <a:spcPts val="1000"/>
              </a:spcBef>
              <a:defRPr sz="4000" b="1" i="0" cap="all" spc="0" baseline="0"/>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a:xfrm>
            <a:off x="484632" y="726630"/>
            <a:ext cx="520991" cy="517379"/>
          </a:xfrm>
        </p:spPr>
        <p:txBody>
          <a:bodyPr/>
          <a:lstStyle>
            <a:lvl1pPr>
              <a:defRPr>
                <a:solidFill>
                  <a:schemeClr val="accent2"/>
                </a:solidFill>
              </a:defRPr>
            </a:lvl1pPr>
          </a:lstStyle>
          <a:p>
            <a:fld id="{D8DA9DAA-006C-4F4B-980E-E3DF019B24E2}" type="slidenum">
              <a:rPr lang="en-US" smtClean="0"/>
              <a:pPr/>
              <a:t>‹#›</a:t>
            </a:fld>
            <a:endParaRPr lang="en-US" dirty="0"/>
          </a:p>
        </p:txBody>
      </p:sp>
      <p:sp>
        <p:nvSpPr>
          <p:cNvPr id="8" name="Text Placeholder 4">
            <a:extLst>
              <a:ext uri="{FF2B5EF4-FFF2-40B4-BE49-F238E27FC236}">
                <a16:creationId xmlns:a16="http://schemas.microsoft.com/office/drawing/2014/main" id="{9FB40175-FA51-DA14-A5B2-CD06DE6ECC31}"/>
              </a:ext>
            </a:extLst>
          </p:cNvPr>
          <p:cNvSpPr>
            <a:spLocks noGrp="1"/>
          </p:cNvSpPr>
          <p:nvPr>
            <p:ph type="body" sz="quarter" idx="14"/>
          </p:nvPr>
        </p:nvSpPr>
        <p:spPr>
          <a:xfrm>
            <a:off x="1280161" y="2777067"/>
            <a:ext cx="4663440" cy="3550581"/>
          </a:xfrm>
        </p:spPr>
        <p:txBody>
          <a:bodyPr lIns="0" tIns="0" rIns="0" bIns="0">
            <a:noAutofit/>
          </a:bodyPr>
          <a:lstStyle>
            <a:lvl1pPr marL="0" indent="0">
              <a:lnSpc>
                <a:spcPct val="110000"/>
              </a:lnSpc>
              <a:buNone/>
              <a:defRPr sz="1800"/>
            </a:lvl1pPr>
            <a:lvl2pPr marL="228600">
              <a:lnSpc>
                <a:spcPct val="110000"/>
              </a:lnSpc>
              <a:defRPr sz="1600"/>
            </a:lvl2pPr>
            <a:lvl3pPr marL="457200">
              <a:lnSpc>
                <a:spcPct val="110000"/>
              </a:lnSpc>
              <a:defRPr sz="1400"/>
            </a:lvl3pPr>
            <a:lvl4pPr marL="685800">
              <a:lnSpc>
                <a:spcPct val="110000"/>
              </a:lnSpc>
              <a:defRPr sz="1200"/>
            </a:lvl4pPr>
            <a:lvl5pPr marL="914400">
              <a:lnSpc>
                <a:spcPct val="11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515930B2-E36D-4D05-A6B3-CA1BF61D50CC}"/>
              </a:ext>
              <a:ext uri="{C183D7F6-B498-43B3-948B-1728B52AA6E4}">
                <adec:decorative xmlns:adec="http://schemas.microsoft.com/office/drawing/2017/decorative" val="1"/>
              </a:ext>
            </a:extLst>
          </p:cNvPr>
          <p:cNvSpPr/>
          <p:nvPr userDrawn="1"/>
        </p:nvSpPr>
        <p:spPr>
          <a:xfrm>
            <a:off x="6412089"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hasCustomPrompt="1"/>
          </p:nvPr>
        </p:nvSpPr>
        <p:spPr>
          <a:xfrm>
            <a:off x="6695553" y="301752"/>
            <a:ext cx="5221224" cy="6263640"/>
          </a:xfrm>
        </p:spPr>
        <p:txBody>
          <a:bodyPr tIns="914400" anchor="t" anchorCtr="0"/>
          <a:lstStyle>
            <a:lvl1pPr algn="ctr">
              <a:buNone/>
              <a:defRPr>
                <a:solidFill>
                  <a:schemeClr val="bg1"/>
                </a:solidFill>
              </a:defRPr>
            </a:lvl1pPr>
          </a:lstStyle>
          <a:p>
            <a:r>
              <a:rPr lang="en-US" dirty="0"/>
              <a:t>Click to add picture</a:t>
            </a:r>
          </a:p>
        </p:txBody>
      </p:sp>
      <p:sp>
        <p:nvSpPr>
          <p:cNvPr id="10" name="Footer Placeholder 8">
            <a:extLst>
              <a:ext uri="{FF2B5EF4-FFF2-40B4-BE49-F238E27FC236}">
                <a16:creationId xmlns:a16="http://schemas.microsoft.com/office/drawing/2014/main" id="{7A4AE671-C203-0370-2888-FC8F7D444D11}"/>
              </a:ext>
            </a:extLst>
          </p:cNvPr>
          <p:cNvSpPr>
            <a:spLocks noGrp="1"/>
          </p:cNvSpPr>
          <p:nvPr>
            <p:ph type="ftr" sz="quarter" idx="17"/>
          </p:nvPr>
        </p:nvSpPr>
        <p:spPr>
          <a:xfrm>
            <a:off x="1280160" y="6356350"/>
            <a:ext cx="4434825" cy="365125"/>
          </a:xfrm>
        </p:spPr>
        <p:txBody>
          <a:bodyPr/>
          <a:lstStyle>
            <a:lvl1pPr algn="l">
              <a:defRPr/>
            </a:lvl1pPr>
          </a:lstStyle>
          <a:p>
            <a:endParaRPr lang="en-US" dirty="0"/>
          </a:p>
        </p:txBody>
      </p:sp>
      <p:cxnSp>
        <p:nvCxnSpPr>
          <p:cNvPr id="3" name="Straight Connector 2">
            <a:extLst>
              <a:ext uri="{FF2B5EF4-FFF2-40B4-BE49-F238E27FC236}">
                <a16:creationId xmlns:a16="http://schemas.microsoft.com/office/drawing/2014/main" id="{1792BFA8-57AD-0B5C-2534-1E862B58DAB3}"/>
              </a:ext>
              <a:ext uri="{C183D7F6-B498-43B3-948B-1728B52AA6E4}">
                <adec:decorative xmlns:adec="http://schemas.microsoft.com/office/drawing/2017/decorative" val="1"/>
              </a:ext>
            </a:extLst>
          </p:cNvPr>
          <p:cNvCxnSpPr>
            <a:cxnSpLocks/>
          </p:cNvCxnSpPr>
          <p:nvPr userDrawn="1"/>
        </p:nvCxnSpPr>
        <p:spPr>
          <a:xfrm>
            <a:off x="745127"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2536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1280159" y="640080"/>
            <a:ext cx="4815836" cy="2103120"/>
          </a:xfrm>
        </p:spPr>
        <p:txBody>
          <a:bodyPr lIns="0" tIns="0" rIns="0" bIns="0" anchor="ctr" anchorCtr="0"/>
          <a:lstStyle>
            <a:lvl1pPr algn="l">
              <a:defRPr sz="4000" b="1" cap="all" spc="0" baseline="0">
                <a:solidFill>
                  <a:schemeClr val="tx1"/>
                </a:solidFill>
              </a:defRPr>
            </a:lvl1pPr>
          </a:lstStyle>
          <a:p>
            <a:r>
              <a:rPr lang="en-US" dirty="0"/>
              <a:t>Click to add title</a:t>
            </a:r>
          </a:p>
        </p:txBody>
      </p:sp>
      <p:sp>
        <p:nvSpPr>
          <p:cNvPr id="16" name="Slide Number Placeholder 15">
            <a:extLst>
              <a:ext uri="{FF2B5EF4-FFF2-40B4-BE49-F238E27FC236}">
                <a16:creationId xmlns:a16="http://schemas.microsoft.com/office/drawing/2014/main" id="{6183E8BD-29F0-8F9F-FC7D-73F8067BCDDF}"/>
              </a:ext>
            </a:extLst>
          </p:cNvPr>
          <p:cNvSpPr>
            <a:spLocks noGrp="1"/>
          </p:cNvSpPr>
          <p:nvPr>
            <p:ph type="sldNum" sz="quarter" idx="20"/>
          </p:nvPr>
        </p:nvSpPr>
        <p:spPr/>
        <p:txBody>
          <a:bodyPr/>
          <a:lstStyle>
            <a:lvl1pPr>
              <a:defRPr>
                <a:solidFill>
                  <a:schemeClr val="accent2"/>
                </a:solidFill>
              </a:defRPr>
            </a:lvl1pPr>
          </a:lstStyle>
          <a:p>
            <a:fld id="{D8DA9DAA-006C-4F4B-980E-E3DF019B24E2}" type="slidenum">
              <a:rPr lang="en-US" smtClean="0"/>
              <a:pPr/>
              <a:t>‹#›</a:t>
            </a:fld>
            <a:endParaRPr lang="en-US" dirty="0"/>
          </a:p>
        </p:txBody>
      </p:sp>
      <p:sp>
        <p:nvSpPr>
          <p:cNvPr id="15" name="Content Placeholder 2">
            <a:extLst>
              <a:ext uri="{FF2B5EF4-FFF2-40B4-BE49-F238E27FC236}">
                <a16:creationId xmlns:a16="http://schemas.microsoft.com/office/drawing/2014/main" id="{5C983CA3-739C-6C20-AFE0-0997370354B4}"/>
              </a:ext>
            </a:extLst>
          </p:cNvPr>
          <p:cNvSpPr>
            <a:spLocks noGrp="1"/>
          </p:cNvSpPr>
          <p:nvPr>
            <p:ph idx="1" hasCustomPrompt="1"/>
          </p:nvPr>
        </p:nvSpPr>
        <p:spPr>
          <a:xfrm>
            <a:off x="6531427" y="640080"/>
            <a:ext cx="5122889" cy="2103120"/>
          </a:xfrm>
        </p:spPr>
        <p:txBody>
          <a:bodyPr lIns="0" tIns="0" rIns="0" bIns="0" anchor="ctr" anchorCtr="0">
            <a:normAutofit/>
          </a:bodyPr>
          <a:lstStyle>
            <a:lvl1pPr marL="0" indent="0">
              <a:lnSpc>
                <a:spcPct val="110000"/>
              </a:lnSpc>
              <a:buNone/>
              <a:defRPr sz="1800">
                <a:solidFill>
                  <a:schemeClr val="tx1"/>
                </a:solidFill>
              </a:defRPr>
            </a:lvl1pPr>
            <a:lvl2pPr marL="228600">
              <a:lnSpc>
                <a:spcPct val="100000"/>
              </a:lnSpc>
              <a:defRPr sz="1600">
                <a:solidFill>
                  <a:schemeClr val="tx1"/>
                </a:solidFill>
              </a:defRPr>
            </a:lvl2pPr>
            <a:lvl3pPr marL="457200">
              <a:lnSpc>
                <a:spcPct val="100000"/>
              </a:lnSpc>
              <a:defRPr sz="1400">
                <a:solidFill>
                  <a:schemeClr val="tx1"/>
                </a:solidFill>
              </a:defRPr>
            </a:lvl3pPr>
            <a:lvl4pPr marL="685800">
              <a:lnSpc>
                <a:spcPct val="100000"/>
              </a:lnSpc>
              <a:defRPr sz="1200">
                <a:solidFill>
                  <a:schemeClr val="tx1"/>
                </a:solidFill>
              </a:defRPr>
            </a:lvl4pPr>
            <a:lvl5pPr>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cxnSp>
        <p:nvCxnSpPr>
          <p:cNvPr id="4" name="Straight Connector 3">
            <a:extLst>
              <a:ext uri="{FF2B5EF4-FFF2-40B4-BE49-F238E27FC236}">
                <a16:creationId xmlns:a16="http://schemas.microsoft.com/office/drawing/2014/main" id="{4BC9F29C-BBE9-AFB4-AFC6-30BCA4EB2AFA}"/>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CBC4D286-C480-B4CF-4406-CACC323F9FAD}"/>
              </a:ext>
            </a:extLst>
          </p:cNvPr>
          <p:cNvSpPr>
            <a:spLocks noGrp="1"/>
          </p:cNvSpPr>
          <p:nvPr>
            <p:ph idx="21" hasCustomPrompt="1"/>
          </p:nvPr>
        </p:nvSpPr>
        <p:spPr>
          <a:xfrm>
            <a:off x="1280160" y="3017520"/>
            <a:ext cx="10374152" cy="3208866"/>
          </a:xfrm>
        </p:spPr>
        <p:txBody>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0BEE2817-4518-D59A-BD13-29A3D4FE64F0}"/>
              </a:ext>
            </a:extLst>
          </p:cNvPr>
          <p:cNvSpPr>
            <a:spLocks noGrp="1"/>
          </p:cNvSpPr>
          <p:nvPr>
            <p:ph type="ftr" sz="quarter" idx="19"/>
          </p:nvPr>
        </p:nvSpPr>
        <p:spPr>
          <a:xfrm>
            <a:off x="7539516" y="6356350"/>
            <a:ext cx="4114800" cy="365125"/>
          </a:xfrm>
        </p:spPr>
        <p:txBody>
          <a:bodyPr/>
          <a:lstStyle/>
          <a:p>
            <a:endParaRPr lang="en-US" dirty="0"/>
          </a:p>
        </p:txBody>
      </p:sp>
    </p:spTree>
    <p:extLst>
      <p:ext uri="{BB962C8B-B14F-4D97-AF65-F5344CB8AC3E}">
        <p14:creationId xmlns:p14="http://schemas.microsoft.com/office/powerpoint/2010/main" val="2361604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1280159" y="4970638"/>
            <a:ext cx="9144000" cy="1280160"/>
          </a:xfrm>
        </p:spPr>
        <p:txBody>
          <a:bodyPr lIns="0" tIns="0" rIns="0" bIns="0" anchor="b" anchorCtr="0"/>
          <a:lstStyle>
            <a:lvl1pPr algn="l">
              <a:defRPr sz="4000" b="1" cap="all" spc="0" baseline="0">
                <a:solidFill>
                  <a:schemeClr val="tx1"/>
                </a:solidFill>
              </a:defRPr>
            </a:lvl1pPr>
          </a:lstStyle>
          <a:p>
            <a:r>
              <a:rPr lang="en-US"/>
              <a:t>Click to edit Master title style</a:t>
            </a:r>
            <a:endParaRPr lang="en-US" dirty="0"/>
          </a:p>
        </p:txBody>
      </p:sp>
      <p:sp>
        <p:nvSpPr>
          <p:cNvPr id="22" name="Slide Number Placeholder 21">
            <a:extLst>
              <a:ext uri="{FF2B5EF4-FFF2-40B4-BE49-F238E27FC236}">
                <a16:creationId xmlns:a16="http://schemas.microsoft.com/office/drawing/2014/main" id="{F0626849-9D2D-3C95-8C10-FA8F325FE9AA}"/>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685800"/>
            <a:ext cx="4937760" cy="4023360"/>
          </a:xfrm>
        </p:spPr>
        <p:txBody>
          <a:bodyPr lIns="0" tIns="0" rIns="0" bIns="0">
            <a:noAutofit/>
          </a:bodyPr>
          <a:lstStyle>
            <a:lvl1pPr marL="0" indent="0">
              <a:spcBef>
                <a:spcPts val="1200"/>
              </a:spcBef>
              <a:buNone/>
              <a:defRPr sz="1800"/>
            </a:lvl1pPr>
            <a:lvl2pPr marL="457200">
              <a:spcBef>
                <a:spcPts val="1200"/>
              </a:spcBef>
              <a:defRPr sz="1800"/>
            </a:lvl2pPr>
            <a:lvl3pPr marL="914400">
              <a:spcBef>
                <a:spcPts val="1200"/>
              </a:spcBef>
              <a:defRPr sz="1800"/>
            </a:lvl3pPr>
            <a:lvl4pPr marL="1371600">
              <a:spcBef>
                <a:spcPts val="1200"/>
              </a:spcBef>
              <a:defRPr sz="1800"/>
            </a:lvl4pPr>
            <a:lvl5pPr marL="18288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04755" y="685800"/>
            <a:ext cx="4937760" cy="4023360"/>
          </a:xfrm>
        </p:spPr>
        <p:txBody>
          <a:bodyPr lIns="0" tIns="0" rIns="0" bIns="0">
            <a:noAutofit/>
          </a:bodyPr>
          <a:lstStyle>
            <a:lvl1pPr>
              <a:spcBef>
                <a:spcPts val="1200"/>
              </a:spcBef>
              <a:defRPr sz="1800"/>
            </a:lvl1pPr>
            <a:lvl2pPr>
              <a:spcBef>
                <a:spcPts val="1200"/>
              </a:spcBef>
              <a:defRPr sz="1800"/>
            </a:lvl2pPr>
            <a:lvl3pPr>
              <a:spcBef>
                <a:spcPts val="1200"/>
              </a:spcBef>
              <a:defRPr sz="1800"/>
            </a:lvl3pPr>
            <a:lvl4pPr>
              <a:spcBef>
                <a:spcPts val="1200"/>
              </a:spcBef>
              <a:defRPr sz="1800"/>
            </a:lvl4pPr>
            <a:lvl5pPr>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3" name="Group 12">
            <a:extLst>
              <a:ext uri="{FF2B5EF4-FFF2-40B4-BE49-F238E27FC236}">
                <a16:creationId xmlns:a16="http://schemas.microsoft.com/office/drawing/2014/main" id="{4717D91C-F78C-0E4C-FB27-7112AB840A1C}"/>
              </a:ext>
              <a:ext uri="{C183D7F6-B498-43B3-948B-1728B52AA6E4}">
                <adec:decorative xmlns:adec="http://schemas.microsoft.com/office/drawing/2017/decorative" val="1"/>
              </a:ext>
            </a:extLst>
          </p:cNvPr>
          <p:cNvGrpSpPr/>
          <p:nvPr userDrawn="1"/>
        </p:nvGrpSpPr>
        <p:grpSpPr>
          <a:xfrm>
            <a:off x="5322570" y="5680647"/>
            <a:ext cx="465456" cy="581432"/>
            <a:chOff x="7843462" y="2744546"/>
            <a:chExt cx="465456" cy="581432"/>
          </a:xfrm>
        </p:grpSpPr>
        <p:sp>
          <p:nvSpPr>
            <p:cNvPr id="15" name="Graphic 12">
              <a:extLst>
                <a:ext uri="{FF2B5EF4-FFF2-40B4-BE49-F238E27FC236}">
                  <a16:creationId xmlns:a16="http://schemas.microsoft.com/office/drawing/2014/main" id="{CC935CF3-75DF-0DC7-1B2A-E0E0205DF64B}"/>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7" name="Graphic 13">
              <a:extLst>
                <a:ext uri="{FF2B5EF4-FFF2-40B4-BE49-F238E27FC236}">
                  <a16:creationId xmlns:a16="http://schemas.microsoft.com/office/drawing/2014/main" id="{D5782BEB-6319-DEC1-F9ED-BA9201C6B9B7}"/>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18" name="Graphic 15">
              <a:extLst>
                <a:ext uri="{FF2B5EF4-FFF2-40B4-BE49-F238E27FC236}">
                  <a16:creationId xmlns:a16="http://schemas.microsoft.com/office/drawing/2014/main" id="{6E59DFAF-9794-BD12-D89A-422FFFFCE023}"/>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21" name="Footer Placeholder 20">
            <a:extLst>
              <a:ext uri="{FF2B5EF4-FFF2-40B4-BE49-F238E27FC236}">
                <a16:creationId xmlns:a16="http://schemas.microsoft.com/office/drawing/2014/main" id="{36444A47-BCB3-5C86-F2B8-25092BE8D9FF}"/>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dirty="0"/>
          </a:p>
        </p:txBody>
      </p:sp>
      <p:cxnSp>
        <p:nvCxnSpPr>
          <p:cNvPr id="23" name="Straight Connector 22">
            <a:extLst>
              <a:ext uri="{FF2B5EF4-FFF2-40B4-BE49-F238E27FC236}">
                <a16:creationId xmlns:a16="http://schemas.microsoft.com/office/drawing/2014/main" id="{C648C53D-49AB-C003-70E8-5117AF079715}"/>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A96BC1DE-6696-3408-564E-2D73B1266326}"/>
              </a:ext>
              <a:ext uri="{C183D7F6-B498-43B3-948B-1728B52AA6E4}">
                <adec:decorative xmlns:adec="http://schemas.microsoft.com/office/drawing/2017/decorative" val="1"/>
              </a:ext>
            </a:extLst>
          </p:cNvPr>
          <p:cNvGrpSpPr/>
          <p:nvPr userDrawn="1"/>
        </p:nvGrpSpPr>
        <p:grpSpPr>
          <a:xfrm rot="5400000">
            <a:off x="10711518" y="5393214"/>
            <a:ext cx="1097341" cy="736658"/>
            <a:chOff x="10508317" y="446637"/>
            <a:chExt cx="1097341" cy="736658"/>
          </a:xfrm>
        </p:grpSpPr>
        <p:sp>
          <p:nvSpPr>
            <p:cNvPr id="25" name="Graphic 15">
              <a:extLst>
                <a:ext uri="{FF2B5EF4-FFF2-40B4-BE49-F238E27FC236}">
                  <a16:creationId xmlns:a16="http://schemas.microsoft.com/office/drawing/2014/main" id="{268EB1E4-29D6-C3F5-BCBB-FB7E7EE5C25C}"/>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26" name="Graphic 16">
              <a:extLst>
                <a:ext uri="{FF2B5EF4-FFF2-40B4-BE49-F238E27FC236}">
                  <a16:creationId xmlns:a16="http://schemas.microsoft.com/office/drawing/2014/main" id="{09524D46-140F-2F4F-430B-F59815A07CF1}"/>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27" name="Graphic 14">
              <a:extLst>
                <a:ext uri="{FF2B5EF4-FFF2-40B4-BE49-F238E27FC236}">
                  <a16:creationId xmlns:a16="http://schemas.microsoft.com/office/drawing/2014/main" id="{AC75143B-C717-8D04-743C-B40FB5EFB21C}"/>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3671835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1280160" y="640080"/>
            <a:ext cx="10087699" cy="1280160"/>
          </a:xfrm>
        </p:spPr>
        <p:txBody>
          <a:bodyPr lIns="0" tIns="0" rIns="0" bIns="0" anchor="b" anchorCtr="0"/>
          <a:lstStyle>
            <a:lvl1pPr>
              <a:defRPr sz="4000" b="1" cap="all" baseline="0"/>
            </a:lvl1pPr>
          </a:lstStyle>
          <a:p>
            <a:r>
              <a:rPr lang="en-US" dirty="0"/>
              <a:t>Click to add title</a:t>
            </a:r>
          </a:p>
        </p:txBody>
      </p:sp>
      <p:sp>
        <p:nvSpPr>
          <p:cNvPr id="10" name="Slide Number Placeholder 9">
            <a:extLst>
              <a:ext uri="{FF2B5EF4-FFF2-40B4-BE49-F238E27FC236}">
                <a16:creationId xmlns:a16="http://schemas.microsoft.com/office/drawing/2014/main" id="{116B8DF0-B7E6-5032-C3C7-E457E793BE37}"/>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1280160" y="2103119"/>
            <a:ext cx="10087699" cy="4114800"/>
          </a:xfrm>
        </p:spPr>
        <p:txBody>
          <a:bodyPr lIns="0" tIns="0" rIns="0" bIns="0"/>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Footer Placeholder 8">
            <a:extLst>
              <a:ext uri="{FF2B5EF4-FFF2-40B4-BE49-F238E27FC236}">
                <a16:creationId xmlns:a16="http://schemas.microsoft.com/office/drawing/2014/main" id="{DC5F4D40-ADE4-5EEB-436C-8563A49C55F8}"/>
              </a:ext>
            </a:extLst>
          </p:cNvPr>
          <p:cNvSpPr>
            <a:spLocks noGrp="1"/>
          </p:cNvSpPr>
          <p:nvPr>
            <p:ph type="ftr" sz="quarter" idx="11"/>
          </p:nvPr>
        </p:nvSpPr>
        <p:spPr>
          <a:xfrm>
            <a:off x="1280160" y="6356350"/>
            <a:ext cx="4114800" cy="365125"/>
          </a:xfrm>
        </p:spPr>
        <p:txBody>
          <a:bodyPr lIns="0"/>
          <a:lstStyle>
            <a:lvl1pPr algn="l">
              <a:defRPr/>
            </a:lvl1pPr>
          </a:lstStyle>
          <a:p>
            <a:endParaRPr lang="en-US" dirty="0"/>
          </a:p>
        </p:txBody>
      </p:sp>
    </p:spTree>
    <p:extLst>
      <p:ext uri="{BB962C8B-B14F-4D97-AF65-F5344CB8AC3E}">
        <p14:creationId xmlns:p14="http://schemas.microsoft.com/office/powerpoint/2010/main" val="17372021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Bubbles and Title 1">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2792897" y="585216"/>
            <a:ext cx="8965094" cy="2276856"/>
          </a:xfrm>
        </p:spPr>
        <p:txBody>
          <a:bodyPr lIns="0" tIns="0" rIns="0" anchor="b"/>
          <a:lstStyle>
            <a:lvl1pPr algn="r">
              <a:lnSpc>
                <a:spcPts val="4800"/>
              </a:lnSpc>
              <a:defRPr sz="4800" b="1" cap="all" spc="0" baseline="0">
                <a:solidFill>
                  <a:schemeClr val="bg1"/>
                </a:solidFill>
              </a:defRPr>
            </a:lvl1pPr>
          </a:lstStyle>
          <a:p>
            <a:r>
              <a:rPr lang="en-US"/>
              <a:t>Click to edit Master title style</a:t>
            </a:r>
            <a:endParaRPr lang="en-US" dirty="0"/>
          </a:p>
        </p:txBody>
      </p:sp>
      <p:sp>
        <p:nvSpPr>
          <p:cNvPr id="7" name="Picture Placeholder 14">
            <a:extLst>
              <a:ext uri="{FF2B5EF4-FFF2-40B4-BE49-F238E27FC236}">
                <a16:creationId xmlns:a16="http://schemas.microsoft.com/office/drawing/2014/main" id="{FC9B12A4-113B-B3F6-5926-5C2A6F504ABA}"/>
              </a:ext>
            </a:extLst>
          </p:cNvPr>
          <p:cNvSpPr>
            <a:spLocks noGrp="1"/>
          </p:cNvSpPr>
          <p:nvPr>
            <p:ph type="pic" sz="quarter" idx="14" hasCustomPrompt="1"/>
          </p:nvPr>
        </p:nvSpPr>
        <p:spPr>
          <a:xfrm>
            <a:off x="1371606"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hasCustomPrompt="1"/>
          </p:nvPr>
        </p:nvSpPr>
        <p:spPr>
          <a:xfrm>
            <a:off x="5640609" y="3127248"/>
            <a:ext cx="6117381" cy="3017520"/>
          </a:xfrm>
        </p:spPr>
        <p:txBody>
          <a:bodyPr lIns="0" tIns="0" rIns="0" bIns="0">
            <a:normAutofit/>
          </a:bodyPr>
          <a:lstStyle>
            <a:lvl1pPr marL="0" indent="0" algn="r">
              <a:spcBef>
                <a:spcPts val="1200"/>
              </a:spcBef>
              <a:buNone/>
              <a:defRPr sz="2400">
                <a:solidFill>
                  <a:schemeClr val="bg1"/>
                </a:solidFill>
              </a:defRPr>
            </a:lvl1pPr>
          </a:lstStyle>
          <a:p>
            <a:pPr lvl="0"/>
            <a:r>
              <a:rPr lang="en-US" dirty="0"/>
              <a:t>Click to add text</a:t>
            </a:r>
          </a:p>
        </p:txBody>
      </p:sp>
      <p:grpSp>
        <p:nvGrpSpPr>
          <p:cNvPr id="3" name="Group 2">
            <a:extLst>
              <a:ext uri="{FF2B5EF4-FFF2-40B4-BE49-F238E27FC236}">
                <a16:creationId xmlns:a16="http://schemas.microsoft.com/office/drawing/2014/main" id="{8AF51D36-DB19-27CD-47E0-A4261648DA12}"/>
              </a:ext>
              <a:ext uri="{C183D7F6-B498-43B3-948B-1728B52AA6E4}">
                <adec:decorative xmlns:adec="http://schemas.microsoft.com/office/drawing/2017/decorative" val="1"/>
              </a:ext>
            </a:extLst>
          </p:cNvPr>
          <p:cNvGrpSpPr/>
          <p:nvPr userDrawn="1"/>
        </p:nvGrpSpPr>
        <p:grpSpPr>
          <a:xfrm rot="18614240">
            <a:off x="3975343" y="2819532"/>
            <a:ext cx="465456" cy="581432"/>
            <a:chOff x="7843462" y="2744546"/>
            <a:chExt cx="465456" cy="581432"/>
          </a:xfrm>
        </p:grpSpPr>
        <p:sp>
          <p:nvSpPr>
            <p:cNvPr id="4" name="Graphic 12">
              <a:extLst>
                <a:ext uri="{FF2B5EF4-FFF2-40B4-BE49-F238E27FC236}">
                  <a16:creationId xmlns:a16="http://schemas.microsoft.com/office/drawing/2014/main" id="{3EFED0E0-17D4-C5B0-09D0-B43338A856B3}"/>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8F798BBE-9B6F-700D-08A1-09ABC5388CCE}"/>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4AE2D1C5-9D85-9049-690C-3AFCE7E2DA56}"/>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cxnSp>
        <p:nvCxnSpPr>
          <p:cNvPr id="13" name="Straight Connector 12">
            <a:extLst>
              <a:ext uri="{FF2B5EF4-FFF2-40B4-BE49-F238E27FC236}">
                <a16:creationId xmlns:a16="http://schemas.microsoft.com/office/drawing/2014/main" id="{9D0FE75D-ACD3-655E-58A7-8F2C182760B4}"/>
              </a:ext>
              <a:ext uri="{C183D7F6-B498-43B3-948B-1728B52AA6E4}">
                <adec:decorative xmlns:adec="http://schemas.microsoft.com/office/drawing/2017/decorative" val="1"/>
              </a:ext>
            </a:extLst>
          </p:cNvPr>
          <p:cNvCxnSpPr>
            <a:cxnSpLocks/>
          </p:cNvCxnSpPr>
          <p:nvPr userDrawn="1"/>
        </p:nvCxnSpPr>
        <p:spPr>
          <a:xfrm>
            <a:off x="74066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82436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838200" y="136525"/>
            <a:ext cx="10515600" cy="1509713"/>
          </a:xfrm>
        </p:spPr>
        <p:txBody>
          <a:bodyPr/>
          <a:lstStyle/>
          <a:p>
            <a:r>
              <a:rPr lang="en-US" dirty="0"/>
              <a:t>Click to add title</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a:off x="72390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484632" y="726630"/>
            <a:ext cx="520991" cy="517379"/>
          </a:xfrm>
        </p:spPr>
        <p:txBody>
          <a:bodyPr/>
          <a:lstStyle/>
          <a:p>
            <a:fld id="{D8DA9DAA-006C-4F4B-980E-E3DF019B24E2}" type="slidenum">
              <a:rPr lang="en-US" smtClean="0"/>
              <a:t>‹#›</a:t>
            </a:fld>
            <a:endParaRPr lang="en-US" dirty="0"/>
          </a:p>
        </p:txBody>
      </p:sp>
      <p:cxnSp>
        <p:nvCxnSpPr>
          <p:cNvPr id="3" name="Straight Connector 2">
            <a:extLst>
              <a:ext uri="{FF2B5EF4-FFF2-40B4-BE49-F238E27FC236}">
                <a16:creationId xmlns:a16="http://schemas.microsoft.com/office/drawing/2014/main" id="{B5B2B208-F5B9-0151-C982-A389CB0B2996}"/>
              </a:ext>
              <a:ext uri="{C183D7F6-B498-43B3-948B-1728B52AA6E4}">
                <adec:decorative xmlns:adec="http://schemas.microsoft.com/office/drawing/2017/decorative" val="1"/>
              </a:ext>
            </a:extLst>
          </p:cNvPr>
          <p:cNvCxnSpPr>
            <a:cxnSpLocks/>
          </p:cNvCxnSpPr>
          <p:nvPr userDrawn="1"/>
        </p:nvCxnSpPr>
        <p:spPr>
          <a:xfrm>
            <a:off x="715890"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9031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0EEA6CA-DE1E-18ED-E69E-54A1372FE216}"/>
              </a:ext>
              <a:ext uri="{C183D7F6-B498-43B3-948B-1728B52AA6E4}">
                <adec:decorative xmlns:adec="http://schemas.microsoft.com/office/drawing/2017/decorative" val="1"/>
              </a:ext>
            </a:extLst>
          </p:cNvPr>
          <p:cNvCxnSpPr>
            <a:cxnSpLocks/>
          </p:cNvCxnSpPr>
          <p:nvPr userDrawn="1"/>
        </p:nvCxnSpPr>
        <p:spPr>
          <a:xfrm>
            <a:off x="715890"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2F973C81-5E94-41F6-CE15-3B4763B3ABE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C835B5C-F994-9D57-3118-919EE90F57E1}"/>
              </a:ext>
            </a:extLst>
          </p:cNvPr>
          <p:cNvSpPr>
            <a:spLocks noGrp="1"/>
          </p:cNvSpPr>
          <p:nvPr>
            <p:ph type="sldNum" sz="quarter" idx="12"/>
          </p:nvPr>
        </p:nvSpPr>
        <p:spPr/>
        <p:txBody>
          <a:bodyPr/>
          <a:lstStyle/>
          <a:p>
            <a:fld id="{D8DA9DAA-006C-4F4B-980E-E3DF019B24E2}" type="slidenum">
              <a:rPr lang="en-US" smtClean="0"/>
              <a:pPr/>
              <a:t>‹#›</a:t>
            </a:fld>
            <a:endParaRPr lang="en-US" dirty="0"/>
          </a:p>
        </p:txBody>
      </p:sp>
    </p:spTree>
    <p:extLst>
      <p:ext uri="{BB962C8B-B14F-4D97-AF65-F5344CB8AC3E}">
        <p14:creationId xmlns:p14="http://schemas.microsoft.com/office/powerpoint/2010/main" val="33013785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4652048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2120833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11383300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2FF181-73B5-4D69-B69E-70A20958CF24}"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16885005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2FF181-73B5-4D69-B69E-70A20958CF24}" type="datetimeFigureOut">
              <a:rPr lang="en-US" smtClean="0"/>
              <a:t>9/13/2025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4386861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24089042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41884144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3677984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2FF181-73B5-4D69-B69E-70A20958CF24}"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24811368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2FF181-73B5-4D69-B69E-70A20958CF24}" type="datetimeFigureOut">
              <a:rPr lang="en-US" smtClean="0"/>
              <a:t>9/13/2025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38224234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42591201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647464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18705252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D2FF181-73B5-4D69-B69E-70A20958CF24}" type="datetimeFigureOut">
              <a:rPr lang="en-US" smtClean="0"/>
              <a:t>9/13/2025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19886486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D2FF181-73B5-4D69-B69E-70A20958CF24}" type="datetimeFigureOut">
              <a:rPr lang="en-US" smtClean="0"/>
              <a:t>9/13/2025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40864817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42410821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FF181-73B5-4D69-B69E-70A20958CF24}" type="datetimeFigureOut">
              <a:rPr lang="en-US" smtClean="0"/>
              <a:t>9/13/2025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27520954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78023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image" Target="../media/image3.png"/><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image" Target="../media/image2.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image" Target="../media/image5.png"/><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22096"/>
            <a:ext cx="10691265" cy="137103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93126"/>
            <a:ext cx="10691265" cy="36360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C3DB2ADC-AF19-4574-8C10-79B5B04FCA27}" type="slidenum">
              <a:rPr lang="en-US" smtClean="0"/>
              <a:pPr/>
              <a:t>‹#›</a:t>
            </a:fld>
            <a:endParaRPr lang="en-US" dirty="0"/>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6468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72">
          <p15:clr>
            <a:srgbClr val="F26B43"/>
          </p15:clr>
        </p15:guide>
        <p15:guide id="4" orient="horz" pos="912">
          <p15:clr>
            <a:srgbClr val="F26B43"/>
          </p15:clr>
        </p15:guide>
        <p15:guide id="5" pos="7176">
          <p15:clr>
            <a:srgbClr val="F26B43"/>
          </p15:clr>
        </p15:guide>
        <p15:guide id="6" pos="504">
          <p15:clr>
            <a:srgbClr val="F26B43"/>
          </p15:clr>
        </p15:guide>
        <p15:guide id="7" orient="horz" pos="3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1435394" y="1"/>
            <a:ext cx="9918405" cy="1646237"/>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1435394" y="1825625"/>
            <a:ext cx="991840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486121" y="726630"/>
            <a:ext cx="520991" cy="517379"/>
          </a:xfrm>
          <a:prstGeom prst="rect">
            <a:avLst/>
          </a:prstGeom>
        </p:spPr>
        <p:txBody>
          <a:bodyPr vert="horz" lIns="0" tIns="0" rIns="0" bIns="0" rtlCol="0" anchor="t" anchorCtr="0"/>
          <a:lstStyle>
            <a:lvl1pPr algn="ctr">
              <a:defRPr sz="1800" b="1" i="0" cap="all" spc="100" baseline="0">
                <a:solidFill>
                  <a:schemeClr val="accent2"/>
                </a:solidFill>
              </a:defRPr>
            </a:lvl1pPr>
          </a:lstStyle>
          <a:p>
            <a:fld id="{D8DA9DAA-006C-4F4B-980E-E3DF019B24E2}" type="slidenum">
              <a:rPr lang="en-US" smtClean="0"/>
              <a:pPr/>
              <a:t>‹#›</a:t>
            </a:fld>
            <a:endParaRPr lang="en-US" dirty="0"/>
          </a:p>
        </p:txBody>
      </p:sp>
      <p:sp>
        <p:nvSpPr>
          <p:cNvPr id="4" name="Date Placeholder 3">
            <a:extLst>
              <a:ext uri="{FF2B5EF4-FFF2-40B4-BE49-F238E27FC236}">
                <a16:creationId xmlns:a16="http://schemas.microsoft.com/office/drawing/2014/main" id="{B1EF1C86-6A9C-D287-D381-5634A69BF1C8}"/>
              </a:ext>
            </a:extLst>
          </p:cNvPr>
          <p:cNvSpPr>
            <a:spLocks noGrp="1"/>
          </p:cNvSpPr>
          <p:nvPr>
            <p:ph type="dt" sz="half" idx="2"/>
          </p:nvPr>
        </p:nvSpPr>
        <p:spPr>
          <a:xfrm>
            <a:off x="1435394" y="6356350"/>
            <a:ext cx="2743200" cy="365125"/>
          </a:xfrm>
          <a:prstGeom prst="rect">
            <a:avLst/>
          </a:prstGeom>
        </p:spPr>
        <p:txBody>
          <a:bodyPr vert="horz" lIns="0" tIns="45720" rIns="91440" bIns="45720" rtlCol="0" anchor="ctr"/>
          <a:lstStyle>
            <a:lvl1pPr algn="l">
              <a:defRPr sz="1200">
                <a:solidFill>
                  <a:schemeClr val="tx1">
                    <a:tint val="75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621B8477-3F24-EDCB-C8AC-84336363918B}"/>
              </a:ext>
            </a:extLst>
          </p:cNvPr>
          <p:cNvSpPr>
            <a:spLocks noGrp="1"/>
          </p:cNvSpPr>
          <p:nvPr>
            <p:ph type="ftr" sz="quarter" idx="3"/>
          </p:nvPr>
        </p:nvSpPr>
        <p:spPr>
          <a:xfrm>
            <a:off x="7238999" y="6356350"/>
            <a:ext cx="4114800" cy="365125"/>
          </a:xfrm>
          <a:prstGeom prst="rect">
            <a:avLst/>
          </a:prstGeom>
        </p:spPr>
        <p:txBody>
          <a:bodyPr vert="horz" lIns="91440" tIns="45720" rIns="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64163330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hf sldNum="0" hdr="0" ftr="0"/>
  <p:txStyles>
    <p:titleStyle>
      <a:lvl1pPr algn="l" defTabSz="914400" rtl="0" eaLnBrk="1" latinLnBrk="0" hangingPunct="1">
        <a:lnSpc>
          <a:spcPts val="4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D2FF181-73B5-4D69-B69E-70A20958CF24}" type="datetimeFigureOut">
              <a:rPr lang="en-US" smtClean="0"/>
              <a:t>9/13/2025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0CE7662-452E-4973-97CB-491FCE17F7CA}" type="slidenum">
              <a:rPr lang="en-US" smtClean="0"/>
              <a:t>‹#›</a:t>
            </a:fld>
            <a:endParaRPr lang="en-US"/>
          </a:p>
        </p:txBody>
      </p:sp>
    </p:spTree>
    <p:extLst>
      <p:ext uri="{BB962C8B-B14F-4D97-AF65-F5344CB8AC3E}">
        <p14:creationId xmlns:p14="http://schemas.microsoft.com/office/powerpoint/2010/main" val="3881974477"/>
      </p:ext>
    </p:extLst>
  </p:cSld>
  <p:clrMap bg1="dk1" tx1="lt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1.bin"/><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4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jpg"/><Relationship Id="rId2" Type="http://schemas.openxmlformats.org/officeDocument/2006/relationships/image" Target="../media/image1.jpeg"/><Relationship Id="rId1" Type="http://schemas.openxmlformats.org/officeDocument/2006/relationships/slideLayout" Target="../slideLayouts/slideLayout4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title"/>
          </p:nvPr>
        </p:nvSpPr>
        <p:spPr>
          <a:xfrm>
            <a:off x="5116544" y="614202"/>
            <a:ext cx="5918072" cy="2276856"/>
          </a:xfrm>
        </p:spPr>
        <p:txBody>
          <a:bodyPr vert="horz" lIns="0" tIns="0" rIns="0" bIns="0" rtlCol="0" anchor="b" anchorCtr="0">
            <a:normAutofit/>
          </a:bodyPr>
          <a:lstStyle/>
          <a:p>
            <a:r>
              <a:rPr lang="en-US" sz="3600" dirty="0"/>
              <a:t>The Hero/ Heroine Archetype Journey to Emotional Wellness</a:t>
            </a:r>
            <a:endParaRPr lang="en-US" sz="3700" b="1" i="0" kern="1200" cap="all" spc="0" baseline="0" dirty="0">
              <a:latin typeface="+mj-lt"/>
              <a:ea typeface="+mj-ea"/>
              <a:cs typeface="+mj-cs"/>
            </a:endParaRPr>
          </a:p>
        </p:txBody>
      </p:sp>
      <p:pic>
        <p:nvPicPr>
          <p:cNvPr id="5" name="Picture 4" descr="A person smiling at the camera&#10;&#10;AI-generated content may be incorrect.">
            <a:extLst>
              <a:ext uri="{FF2B5EF4-FFF2-40B4-BE49-F238E27FC236}">
                <a16:creationId xmlns:a16="http://schemas.microsoft.com/office/drawing/2014/main" id="{510B52EC-B7A3-614A-3730-1297C9ED0D01}"/>
              </a:ext>
            </a:extLst>
          </p:cNvPr>
          <p:cNvPicPr>
            <a:picLocks noChangeAspect="1"/>
          </p:cNvPicPr>
          <p:nvPr/>
        </p:nvPicPr>
        <p:blipFill>
          <a:blip r:embed="rId3"/>
          <a:srcRect r="1" b="1"/>
          <a:stretch/>
        </p:blipFill>
        <p:spPr>
          <a:xfrm>
            <a:off x="3381022" y="2718671"/>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a:noFill/>
        </p:spPr>
      </p:pic>
      <p:sp>
        <p:nvSpPr>
          <p:cNvPr id="3" name="TextBox 2">
            <a:extLst>
              <a:ext uri="{FF2B5EF4-FFF2-40B4-BE49-F238E27FC236}">
                <a16:creationId xmlns:a16="http://schemas.microsoft.com/office/drawing/2014/main" id="{30CDF296-CB56-9C9E-84CA-755880508971}"/>
              </a:ext>
            </a:extLst>
          </p:cNvPr>
          <p:cNvSpPr txBox="1"/>
          <p:nvPr/>
        </p:nvSpPr>
        <p:spPr>
          <a:xfrm>
            <a:off x="5235008" y="3281677"/>
            <a:ext cx="5918068" cy="3144965"/>
          </a:xfrm>
          <a:prstGeom prst="rect">
            <a:avLst/>
          </a:prstGeom>
        </p:spPr>
        <p:txBody>
          <a:bodyPr vert="horz" lIns="0" tIns="0" rIns="0" bIns="0" rtlCol="0">
            <a:normAutofit lnSpcReduction="10000"/>
          </a:bodyPr>
          <a:lstStyle/>
          <a:p>
            <a:pPr marL="0" marR="0" lvl="0" indent="0" algn="r" defTabSz="914400" rtl="0" eaLnBrk="1" fontAlgn="auto" latinLnBrk="0" hangingPunct="1">
              <a:lnSpc>
                <a:spcPct val="90000"/>
              </a:lnSpc>
              <a:spcBef>
                <a:spcPts val="120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Univers"/>
                <a:ea typeface="+mn-ea"/>
                <a:cs typeface="+mn-cs"/>
              </a:rPr>
              <a:t>Annabelle Nelson, PhD Professor</a:t>
            </a:r>
          </a:p>
          <a:p>
            <a:pPr marL="0" marR="0" lvl="0" indent="0" algn="r" defTabSz="914400" rtl="0" eaLnBrk="1" fontAlgn="auto" latinLnBrk="0" hangingPunct="1">
              <a:lnSpc>
                <a:spcPct val="90000"/>
              </a:lnSpc>
              <a:spcBef>
                <a:spcPts val="120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Univers"/>
                <a:ea typeface="+mn-ea"/>
                <a:cs typeface="+mn-cs"/>
              </a:rPr>
              <a:t>Fielding Graduate </a:t>
            </a:r>
            <a:r>
              <a:rPr kumimoji="0" lang="en-US" sz="2400" b="0" i="0" u="none" strike="noStrike" kern="1200" cap="none" spc="0" normalizeH="0" baseline="0" noProof="0" dirty="0" err="1">
                <a:ln>
                  <a:noFill/>
                </a:ln>
                <a:solidFill>
                  <a:prstClr val="white"/>
                </a:solidFill>
                <a:effectLst/>
                <a:uLnTx/>
                <a:uFillTx/>
                <a:latin typeface="Univers"/>
                <a:ea typeface="+mn-ea"/>
                <a:cs typeface="+mn-cs"/>
              </a:rPr>
              <a:t>Universit</a:t>
            </a:r>
            <a:r>
              <a:rPr lang="en-US" sz="2400" dirty="0">
                <a:solidFill>
                  <a:prstClr val="white"/>
                </a:solidFill>
                <a:latin typeface="Univers"/>
              </a:rPr>
              <a:t>y, USA</a:t>
            </a:r>
            <a:endParaRPr kumimoji="0" lang="en-US" sz="2400" b="0" i="0" u="none" strike="noStrike" kern="1200" cap="none" spc="0" normalizeH="0" baseline="0" noProof="0" dirty="0">
              <a:ln>
                <a:noFill/>
              </a:ln>
              <a:solidFill>
                <a:prstClr val="white"/>
              </a:solidFill>
              <a:effectLst/>
              <a:uLnTx/>
              <a:uFillTx/>
              <a:latin typeface="Univers"/>
              <a:ea typeface="+mn-ea"/>
              <a:cs typeface="+mn-cs"/>
            </a:endParaRPr>
          </a:p>
          <a:p>
            <a:pPr marL="0" marR="0" lvl="0" indent="0" algn="r" defTabSz="914400" rtl="0" eaLnBrk="1" fontAlgn="auto" latinLnBrk="0" hangingPunct="1">
              <a:lnSpc>
                <a:spcPct val="90000"/>
              </a:lnSpc>
              <a:spcBef>
                <a:spcPts val="120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Univers"/>
                <a:ea typeface="+mn-ea"/>
                <a:cs typeface="+mn-cs"/>
              </a:rPr>
              <a:t>Human and Organizational Development</a:t>
            </a:r>
          </a:p>
          <a:p>
            <a:pPr algn="r">
              <a:lnSpc>
                <a:spcPct val="90000"/>
              </a:lnSpc>
              <a:spcBef>
                <a:spcPts val="1200"/>
              </a:spcBef>
            </a:pPr>
            <a:r>
              <a:rPr lang="en-US" dirty="0">
                <a:solidFill>
                  <a:schemeClr val="bg2"/>
                </a:solidFill>
              </a:rPr>
              <a:t>Nelson, A. L. (2024).The heroine archetype </a:t>
            </a:r>
            <a:r>
              <a:rPr lang="en-US" i="1" dirty="0">
                <a:solidFill>
                  <a:schemeClr val="bg2"/>
                </a:solidFill>
              </a:rPr>
              <a:t>Heroism Science</a:t>
            </a:r>
            <a:r>
              <a:rPr lang="en-US" dirty="0">
                <a:solidFill>
                  <a:schemeClr val="bg2"/>
                </a:solidFill>
              </a:rPr>
              <a:t>: Vol. 9: </a:t>
            </a:r>
            <a:r>
              <a:rPr lang="en-US" dirty="0" err="1">
                <a:solidFill>
                  <a:schemeClr val="bg2"/>
                </a:solidFill>
              </a:rPr>
              <a:t>Iss</a:t>
            </a:r>
            <a:r>
              <a:rPr lang="en-US" dirty="0">
                <a:solidFill>
                  <a:schemeClr val="bg2"/>
                </a:solidFill>
              </a:rPr>
              <a:t>. 1, Article 9</a:t>
            </a:r>
          </a:p>
          <a:p>
            <a:pPr lvl="0" algn="r">
              <a:lnSpc>
                <a:spcPct val="90000"/>
              </a:lnSpc>
              <a:spcBef>
                <a:spcPts val="1200"/>
              </a:spcBef>
              <a:defRPr/>
            </a:pPr>
            <a:r>
              <a:rPr kumimoji="0" lang="en-US" b="0" u="none" strike="noStrike" kern="1200" cap="none" spc="0" normalizeH="0" baseline="0" noProof="0" dirty="0">
                <a:ln>
                  <a:noFill/>
                </a:ln>
                <a:solidFill>
                  <a:prstClr val="white"/>
                </a:solidFill>
                <a:effectLst/>
                <a:uLnTx/>
                <a:uFillTx/>
                <a:latin typeface="Univers"/>
                <a:ea typeface="+mn-ea"/>
                <a:cs typeface="+mn-cs"/>
              </a:rPr>
              <a:t>Nelson, A. </a:t>
            </a:r>
            <a:r>
              <a:rPr lang="en-US" dirty="0">
                <a:solidFill>
                  <a:prstClr val="white"/>
                </a:solidFill>
              </a:rPr>
              <a:t>(2014</a:t>
            </a:r>
            <a:r>
              <a:rPr kumimoji="0" lang="en-US" b="0" i="1" u="none" strike="noStrike" kern="1200" cap="none" spc="0" normalizeH="0" baseline="0" noProof="0" dirty="0">
                <a:ln>
                  <a:noFill/>
                </a:ln>
                <a:solidFill>
                  <a:prstClr val="white"/>
                </a:solidFill>
                <a:effectLst/>
                <a:uLnTx/>
                <a:uFillTx/>
                <a:latin typeface="Univers"/>
                <a:ea typeface="+mn-ea"/>
                <a:cs typeface="+mn-cs"/>
              </a:rPr>
              <a:t>). Archetypal imagery and the spiritual self.  </a:t>
            </a:r>
            <a:r>
              <a:rPr kumimoji="0" lang="en-US" b="0" u="none" strike="noStrike" kern="1200" cap="none" spc="0" normalizeH="0" baseline="0" noProof="0" dirty="0">
                <a:ln>
                  <a:noFill/>
                </a:ln>
                <a:solidFill>
                  <a:prstClr val="white"/>
                </a:solidFill>
                <a:effectLst/>
                <a:uLnTx/>
                <a:uFillTx/>
                <a:latin typeface="Univers"/>
                <a:ea typeface="+mn-ea"/>
                <a:cs typeface="+mn-cs"/>
              </a:rPr>
              <a:t>(2014) Singing Dragon</a:t>
            </a:r>
          </a:p>
          <a:p>
            <a:pPr marL="0" marR="0" lvl="0" indent="0" algn="r" defTabSz="914400" rtl="0" eaLnBrk="1" fontAlgn="auto" latinLnBrk="0" hangingPunct="1">
              <a:lnSpc>
                <a:spcPct val="90000"/>
              </a:lnSpc>
              <a:spcBef>
                <a:spcPts val="120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Univers"/>
                <a:ea typeface="+mn-ea"/>
                <a:cs typeface="+mn-cs"/>
              </a:rPr>
              <a:t>A special thanks to Dr. Chuk-Yim Stephen Chiang and his gift to the Rosenthal-Nelson-Appelbaum Fund</a:t>
            </a:r>
          </a:p>
          <a:p>
            <a:pPr marL="0" marR="0" lvl="0" indent="0" algn="r" defTabSz="914400" rtl="0" eaLnBrk="1" fontAlgn="auto" latinLnBrk="0" hangingPunct="1">
              <a:lnSpc>
                <a:spcPct val="90000"/>
              </a:lnSpc>
              <a:spcBef>
                <a:spcPts val="120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Univers"/>
              <a:ea typeface="+mn-ea"/>
              <a:cs typeface="+mn-cs"/>
            </a:endParaRPr>
          </a:p>
          <a:p>
            <a:pPr marL="0" marR="0" lvl="0" indent="0" algn="r" defTabSz="914400" rtl="0" eaLnBrk="1" fontAlgn="auto" latinLnBrk="0" hangingPunct="1">
              <a:lnSpc>
                <a:spcPct val="90000"/>
              </a:lnSpc>
              <a:spcBef>
                <a:spcPts val="120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Univers"/>
              <a:ea typeface="+mn-ea"/>
              <a:cs typeface="+mn-cs"/>
            </a:endParaRPr>
          </a:p>
        </p:txBody>
      </p:sp>
      <p:pic>
        <p:nvPicPr>
          <p:cNvPr id="4" name="Picture 3">
            <a:extLst>
              <a:ext uri="{FF2B5EF4-FFF2-40B4-BE49-F238E27FC236}">
                <a16:creationId xmlns:a16="http://schemas.microsoft.com/office/drawing/2014/main" id="{144D4236-DE2C-44CF-D31D-B9E711D5DD1A}"/>
              </a:ext>
            </a:extLst>
          </p:cNvPr>
          <p:cNvPicPr>
            <a:picLocks noChangeAspect="1"/>
          </p:cNvPicPr>
          <p:nvPr/>
        </p:nvPicPr>
        <p:blipFill>
          <a:blip r:embed="rId4"/>
          <a:stretch>
            <a:fillRect/>
          </a:stretch>
        </p:blipFill>
        <p:spPr>
          <a:xfrm>
            <a:off x="988060" y="1465064"/>
            <a:ext cx="3009900" cy="4232671"/>
          </a:xfrm>
          <a:prstGeom prst="rect">
            <a:avLst/>
          </a:prstGeom>
        </p:spPr>
      </p:pic>
    </p:spTree>
    <p:extLst>
      <p:ext uri="{BB962C8B-B14F-4D97-AF65-F5344CB8AC3E}">
        <p14:creationId xmlns:p14="http://schemas.microsoft.com/office/powerpoint/2010/main" val="2955403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E036D-3A70-0BC9-5A3F-367457A82BC3}"/>
              </a:ext>
            </a:extLst>
          </p:cNvPr>
          <p:cNvSpPr>
            <a:spLocks noGrp="1"/>
          </p:cNvSpPr>
          <p:nvPr>
            <p:ph type="title"/>
          </p:nvPr>
        </p:nvSpPr>
        <p:spPr>
          <a:xfrm>
            <a:off x="5647060" y="423863"/>
            <a:ext cx="5918072" cy="2276856"/>
          </a:xfrm>
        </p:spPr>
        <p:txBody>
          <a:bodyPr/>
          <a:lstStyle/>
          <a:p>
            <a:r>
              <a:rPr lang="en-US" sz="2800" dirty="0"/>
              <a:t>Heroism Science </a:t>
            </a:r>
            <a:br>
              <a:rPr lang="en-US" sz="2800" dirty="0"/>
            </a:br>
            <a:r>
              <a:rPr lang="en-US" sz="2800" dirty="0"/>
              <a:t>2023</a:t>
            </a:r>
            <a:br>
              <a:rPr lang="en-US" sz="2800" dirty="0"/>
            </a:br>
            <a:r>
              <a:rPr lang="en-US" sz="2800" dirty="0"/>
              <a:t>Tauranga, New Zealand</a:t>
            </a:r>
            <a:br>
              <a:rPr lang="en-US" sz="2800" dirty="0"/>
            </a:br>
            <a:r>
              <a:rPr lang="en-US" sz="1400" dirty="0"/>
              <a:t>Thank you for the inspiration to do this research</a:t>
            </a:r>
          </a:p>
        </p:txBody>
      </p:sp>
      <p:sp>
        <p:nvSpPr>
          <p:cNvPr id="4" name="Text Placeholder 3">
            <a:extLst>
              <a:ext uri="{FF2B5EF4-FFF2-40B4-BE49-F238E27FC236}">
                <a16:creationId xmlns:a16="http://schemas.microsoft.com/office/drawing/2014/main" id="{D57787FF-BDC3-1BFE-E02A-702A9B93A79A}"/>
              </a:ext>
            </a:extLst>
          </p:cNvPr>
          <p:cNvSpPr>
            <a:spLocks noGrp="1"/>
          </p:cNvSpPr>
          <p:nvPr>
            <p:ph type="body" sz="quarter" idx="17"/>
          </p:nvPr>
        </p:nvSpPr>
        <p:spPr/>
        <p:txBody>
          <a:bodyPr/>
          <a:lstStyle/>
          <a:p>
            <a:endParaRPr lang="en-US" dirty="0"/>
          </a:p>
        </p:txBody>
      </p:sp>
      <p:pic>
        <p:nvPicPr>
          <p:cNvPr id="12" name="Picture Placeholder 11" descr="A person standing in front of a projector screen&#10;&#10;AI-generated content may be incorrect.">
            <a:extLst>
              <a:ext uri="{FF2B5EF4-FFF2-40B4-BE49-F238E27FC236}">
                <a16:creationId xmlns:a16="http://schemas.microsoft.com/office/drawing/2014/main" id="{093004EF-8A2A-3438-7125-19C323473E66}"/>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2495" r="12495"/>
          <a:stretch>
            <a:fillRect/>
          </a:stretch>
        </p:blipFill>
        <p:spPr>
          <a:xfrm>
            <a:off x="5405760" y="2817481"/>
            <a:ext cx="3707972" cy="3707971"/>
          </a:xfrm>
        </p:spPr>
      </p:pic>
      <p:pic>
        <p:nvPicPr>
          <p:cNvPr id="14" name="Picture 13" descr="A beach with waves and blue sky&#10;&#10;AI-generated content may be incorrect.">
            <a:extLst>
              <a:ext uri="{FF2B5EF4-FFF2-40B4-BE49-F238E27FC236}">
                <a16:creationId xmlns:a16="http://schemas.microsoft.com/office/drawing/2014/main" id="{A25A4400-D00B-3934-6CBB-93E1A1A421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9335" y="307101"/>
            <a:ext cx="4686665" cy="6243798"/>
          </a:xfrm>
          <a:prstGeom prst="rect">
            <a:avLst/>
          </a:prstGeom>
        </p:spPr>
      </p:pic>
      <p:sp>
        <p:nvSpPr>
          <p:cNvPr id="16" name="TextBox 15">
            <a:extLst>
              <a:ext uri="{FF2B5EF4-FFF2-40B4-BE49-F238E27FC236}">
                <a16:creationId xmlns:a16="http://schemas.microsoft.com/office/drawing/2014/main" id="{98016279-FE05-8919-6905-7E77431298FE}"/>
              </a:ext>
            </a:extLst>
          </p:cNvPr>
          <p:cNvSpPr txBox="1"/>
          <p:nvPr/>
        </p:nvSpPr>
        <p:spPr>
          <a:xfrm>
            <a:off x="1405046" y="1970748"/>
            <a:ext cx="6096000" cy="369332"/>
          </a:xfrm>
          <a:prstGeom prst="rect">
            <a:avLst/>
          </a:prstGeom>
          <a:noFill/>
        </p:spPr>
        <p:txBody>
          <a:bodyPr wrap="square">
            <a:spAutoFit/>
          </a:bodyPr>
          <a:lstStyle/>
          <a:p>
            <a:r>
              <a:rPr lang="en-US" b="1" dirty="0"/>
              <a:t>Mount Maunganui Beach</a:t>
            </a:r>
            <a:endParaRPr lang="en-US" dirty="0"/>
          </a:p>
        </p:txBody>
      </p:sp>
      <p:pic>
        <p:nvPicPr>
          <p:cNvPr id="5" name="Picture 4" descr="A sign on a wall&#10;&#10;AI-generated content may be incorrect.">
            <a:extLst>
              <a:ext uri="{FF2B5EF4-FFF2-40B4-BE49-F238E27FC236}">
                <a16:creationId xmlns:a16="http://schemas.microsoft.com/office/drawing/2014/main" id="{7CFD7645-EC6C-77BB-F238-95C9501E07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58321" y="2792034"/>
            <a:ext cx="3036737" cy="2276857"/>
          </a:xfrm>
          <a:prstGeom prst="rect">
            <a:avLst/>
          </a:prstGeom>
        </p:spPr>
      </p:pic>
    </p:spTree>
    <p:extLst>
      <p:ext uri="{BB962C8B-B14F-4D97-AF65-F5344CB8AC3E}">
        <p14:creationId xmlns:p14="http://schemas.microsoft.com/office/powerpoint/2010/main" val="1216359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427C5-3444-8DAB-3FF4-67BE42186F56}"/>
              </a:ext>
            </a:extLst>
          </p:cNvPr>
          <p:cNvSpPr>
            <a:spLocks noGrp="1"/>
          </p:cNvSpPr>
          <p:nvPr>
            <p:ph type="ctrTitle"/>
          </p:nvPr>
        </p:nvSpPr>
        <p:spPr>
          <a:xfrm>
            <a:off x="469900" y="2983057"/>
            <a:ext cx="8311102" cy="3080335"/>
          </a:xfrm>
        </p:spPr>
        <p:txBody>
          <a:bodyPr/>
          <a:lstStyle/>
          <a:p>
            <a:pPr marL="0" marR="0" lvl="0" indent="0" defTabSz="914400" rtl="0" eaLnBrk="1" fontAlgn="auto" latinLnBrk="0" hangingPunct="1">
              <a:lnSpc>
                <a:spcPct val="100000"/>
              </a:lnSpc>
              <a:spcBef>
                <a:spcPts val="0"/>
              </a:spcBef>
              <a:spcAft>
                <a:spcPts val="0"/>
              </a:spcAft>
              <a:tabLst/>
              <a:defRPr/>
            </a:pPr>
            <a:r>
              <a:rPr kumimoji="0" lang="en-US" sz="2400" b="0" i="0" u="none" strike="noStrike" kern="1200" cap="none" spc="0" normalizeH="0" baseline="0" noProof="0" dirty="0">
                <a:ln>
                  <a:noFill/>
                </a:ln>
                <a:solidFill>
                  <a:srgbClr val="F2F0FF"/>
                </a:solidFill>
                <a:effectLst/>
                <a:uLnTx/>
                <a:uFillTx/>
                <a:latin typeface="Univers"/>
                <a:ea typeface="+mn-ea"/>
                <a:cs typeface="+mn-cs"/>
              </a:rPr>
              <a:t>Trite, but powerful. </a:t>
            </a:r>
            <a:br>
              <a:rPr kumimoji="0" lang="en-US" sz="2400" b="0" i="0" u="none" strike="noStrike" kern="1200" cap="none" spc="0" normalizeH="0" baseline="0" noProof="0" dirty="0">
                <a:ln>
                  <a:noFill/>
                </a:ln>
                <a:solidFill>
                  <a:srgbClr val="F2F0FF"/>
                </a:solidFill>
                <a:effectLst/>
                <a:uLnTx/>
                <a:uFillTx/>
                <a:latin typeface="Univers"/>
                <a:ea typeface="+mn-ea"/>
                <a:cs typeface="+mn-cs"/>
              </a:rPr>
            </a:br>
            <a:r>
              <a:rPr kumimoji="0" lang="en-US" sz="2400" b="0" i="0" u="none" strike="noStrike" kern="1200" cap="none" spc="0" normalizeH="0" baseline="0" noProof="0" dirty="0">
                <a:ln>
                  <a:noFill/>
                </a:ln>
                <a:solidFill>
                  <a:srgbClr val="F2F0FF"/>
                </a:solidFill>
                <a:effectLst/>
                <a:uLnTx/>
                <a:uFillTx/>
                <a:latin typeface="Univers"/>
                <a:ea typeface="+mn-ea"/>
                <a:cs typeface="+mn-cs"/>
              </a:rPr>
              <a:t>What if daily life is the call to adventure?</a:t>
            </a:r>
            <a:br>
              <a:rPr kumimoji="0" lang="en-US" sz="2400" b="0" i="0" u="none" strike="noStrike" kern="1200" cap="none" spc="0" normalizeH="0" baseline="0" noProof="0" dirty="0">
                <a:ln>
                  <a:noFill/>
                </a:ln>
                <a:solidFill>
                  <a:srgbClr val="F2F0FF"/>
                </a:solidFill>
                <a:effectLst/>
                <a:uLnTx/>
                <a:uFillTx/>
                <a:latin typeface="Univers"/>
                <a:ea typeface="+mn-ea"/>
                <a:cs typeface="+mn-cs"/>
              </a:rPr>
            </a:br>
            <a:r>
              <a:rPr kumimoji="0" lang="en-US" sz="2400" b="0" i="0" u="none" strike="noStrike" kern="1200" cap="none" spc="0" normalizeH="0" baseline="0" noProof="0" dirty="0">
                <a:ln>
                  <a:noFill/>
                </a:ln>
                <a:solidFill>
                  <a:srgbClr val="F2F0FF"/>
                </a:solidFill>
                <a:effectLst/>
                <a:uLnTx/>
                <a:uFillTx/>
                <a:latin typeface="Univers"/>
                <a:ea typeface="+mn-ea"/>
                <a:cs typeface="+mn-cs"/>
              </a:rPr>
              <a:t>Buddha’s First Noble Truth: </a:t>
            </a:r>
            <a:r>
              <a:rPr kumimoji="0" lang="en-US" sz="2400" b="0" i="0" u="none" strike="noStrike" kern="1200" cap="none" spc="0" normalizeH="0" baseline="0" noProof="0" dirty="0" err="1">
                <a:ln>
                  <a:noFill/>
                </a:ln>
                <a:solidFill>
                  <a:srgbClr val="F2F0FF"/>
                </a:solidFill>
                <a:effectLst/>
                <a:uLnTx/>
                <a:uFillTx/>
                <a:latin typeface="Univers"/>
                <a:ea typeface="+mn-ea"/>
                <a:cs typeface="+mn-cs"/>
              </a:rPr>
              <a:t>duhkka</a:t>
            </a:r>
            <a:r>
              <a:rPr kumimoji="0" lang="en-US" sz="2400" b="0" i="0" u="none" strike="noStrike" kern="1200" cap="none" spc="0" normalizeH="0" baseline="0" noProof="0" dirty="0">
                <a:ln>
                  <a:noFill/>
                </a:ln>
                <a:solidFill>
                  <a:srgbClr val="F2F0FF"/>
                </a:solidFill>
                <a:effectLst/>
                <a:uLnTx/>
                <a:uFillTx/>
                <a:latin typeface="Univers"/>
                <a:ea typeface="+mn-ea"/>
                <a:cs typeface="+mn-cs"/>
              </a:rPr>
              <a:t>, suffering or dissatisfaction with life.</a:t>
            </a:r>
            <a:r>
              <a:rPr lang="en-US" sz="2400" b="0" cap="none" dirty="0">
                <a:solidFill>
                  <a:srgbClr val="F2F0FF"/>
                </a:solidFill>
                <a:latin typeface="Univers"/>
                <a:ea typeface="+mn-ea"/>
                <a:cs typeface="+mn-cs"/>
              </a:rPr>
              <a:t>  Tests abound in life.</a:t>
            </a:r>
            <a:br>
              <a:rPr kumimoji="0" lang="en-US" sz="2400" b="0" i="0" u="none" strike="noStrike" kern="1200" cap="none" spc="0" normalizeH="0" baseline="0" noProof="0" dirty="0">
                <a:ln>
                  <a:noFill/>
                </a:ln>
                <a:solidFill>
                  <a:srgbClr val="F2F0FF"/>
                </a:solidFill>
                <a:effectLst/>
                <a:uLnTx/>
                <a:uFillTx/>
                <a:latin typeface="Univers"/>
                <a:ea typeface="+mn-ea"/>
                <a:cs typeface="+mn-cs"/>
              </a:rPr>
            </a:br>
            <a:r>
              <a:rPr kumimoji="0" lang="en-US" sz="2400" b="0" i="0" u="none" strike="noStrike" kern="1200" cap="none" spc="0" normalizeH="0" baseline="0" noProof="0" dirty="0">
                <a:ln>
                  <a:noFill/>
                </a:ln>
                <a:solidFill>
                  <a:srgbClr val="F2F0FF"/>
                </a:solidFill>
                <a:effectLst/>
                <a:uLnTx/>
                <a:uFillTx/>
                <a:latin typeface="Univers"/>
                <a:ea typeface="+mn-ea"/>
                <a:cs typeface="+mn-cs"/>
              </a:rPr>
              <a:t>What if the Hero/Heroine journey is to face the tests of life to transform. To find the helpers. To return: “the adventurer must return with his life-transmuting trophy.” (Campbell pg. 196)</a:t>
            </a:r>
            <a:br>
              <a:rPr kumimoji="0" lang="en-US" sz="2400" b="0" i="0" u="none" strike="noStrike" kern="1200" cap="none" spc="0" normalizeH="0" baseline="0" noProof="0" dirty="0">
                <a:ln>
                  <a:noFill/>
                </a:ln>
                <a:solidFill>
                  <a:srgbClr val="F2F0FF"/>
                </a:solidFill>
                <a:effectLst/>
                <a:uLnTx/>
                <a:uFillTx/>
                <a:latin typeface="Univers"/>
                <a:ea typeface="+mn-ea"/>
                <a:cs typeface="+mn-cs"/>
              </a:rPr>
            </a:br>
            <a:endParaRPr lang="en-US" dirty="0"/>
          </a:p>
        </p:txBody>
      </p:sp>
      <p:pic>
        <p:nvPicPr>
          <p:cNvPr id="10" name="Content Placeholder 3" descr="Scan1.JPG">
            <a:extLst>
              <a:ext uri="{FF2B5EF4-FFF2-40B4-BE49-F238E27FC236}">
                <a16:creationId xmlns:a16="http://schemas.microsoft.com/office/drawing/2014/main" id="{17B4B57E-36F4-20A4-2249-D49606F0652A}"/>
              </a:ext>
            </a:extLst>
          </p:cNvPr>
          <p:cNvPicPr>
            <a:picLocks noChangeAspect="1"/>
          </p:cNvPicPr>
          <p:nvPr/>
        </p:nvPicPr>
        <p:blipFill>
          <a:blip r:embed="rId2"/>
          <a:stretch>
            <a:fillRect/>
          </a:stretch>
        </p:blipFill>
        <p:spPr>
          <a:xfrm>
            <a:off x="7376018" y="794608"/>
            <a:ext cx="4227286" cy="2634392"/>
          </a:xfrm>
          <a:prstGeom prst="rect">
            <a:avLst/>
          </a:prstGeom>
        </p:spPr>
      </p:pic>
      <p:sp>
        <p:nvSpPr>
          <p:cNvPr id="13" name="TextBox 12">
            <a:extLst>
              <a:ext uri="{FF2B5EF4-FFF2-40B4-BE49-F238E27FC236}">
                <a16:creationId xmlns:a16="http://schemas.microsoft.com/office/drawing/2014/main" id="{067A32F4-C253-F1C4-BAEA-A2790540471C}"/>
              </a:ext>
            </a:extLst>
          </p:cNvPr>
          <p:cNvSpPr txBox="1"/>
          <p:nvPr/>
        </p:nvSpPr>
        <p:spPr>
          <a:xfrm>
            <a:off x="1933051" y="2111804"/>
            <a:ext cx="5384800" cy="954107"/>
          </a:xfrm>
          <a:prstGeom prst="rect">
            <a:avLst/>
          </a:prstGeom>
          <a:noFill/>
        </p:spPr>
        <p:txBody>
          <a:bodyPr wrap="square" rtlCol="0">
            <a:spAutoFit/>
          </a:bodyPr>
          <a:lstStyle/>
          <a:p>
            <a:r>
              <a:rPr lang="en-US" sz="2800" dirty="0">
                <a:solidFill>
                  <a:schemeClr val="bg2"/>
                </a:solidFill>
              </a:rPr>
              <a:t>The Hero/Heroine Journey</a:t>
            </a:r>
          </a:p>
          <a:p>
            <a:r>
              <a:rPr lang="en-US" sz="2800" dirty="0">
                <a:solidFill>
                  <a:schemeClr val="bg2"/>
                </a:solidFill>
              </a:rPr>
              <a:t>The focus: tests &amp; helpers</a:t>
            </a:r>
          </a:p>
        </p:txBody>
      </p:sp>
    </p:spTree>
    <p:extLst>
      <p:ext uri="{BB962C8B-B14F-4D97-AF65-F5344CB8AC3E}">
        <p14:creationId xmlns:p14="http://schemas.microsoft.com/office/powerpoint/2010/main" val="3992701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DB8EF-AF3C-7095-B461-9D31AFEEEDA3}"/>
              </a:ext>
            </a:extLst>
          </p:cNvPr>
          <p:cNvSpPr>
            <a:spLocks noGrp="1"/>
          </p:cNvSpPr>
          <p:nvPr>
            <p:ph type="ctrTitle"/>
          </p:nvPr>
        </p:nvSpPr>
        <p:spPr>
          <a:xfrm>
            <a:off x="1318259" y="3429000"/>
            <a:ext cx="8311102" cy="3080335"/>
          </a:xfrm>
        </p:spPr>
        <p:txBody>
          <a:bodyPr/>
          <a:lstStyle/>
          <a:p>
            <a:r>
              <a:rPr lang="en-US" sz="4800" dirty="0"/>
              <a:t>Tests in life:</a:t>
            </a:r>
            <a:br>
              <a:rPr lang="en-US" sz="2800" dirty="0"/>
            </a:br>
            <a:r>
              <a:rPr lang="en-US" sz="2800" dirty="0"/>
              <a:t>Stress,  Sadness,  Relationships, stereotypes, External and Internal stories, Disappointments</a:t>
            </a:r>
          </a:p>
        </p:txBody>
      </p:sp>
      <p:pic>
        <p:nvPicPr>
          <p:cNvPr id="4" name="Picture Placeholder 3">
            <a:extLst>
              <a:ext uri="{FF2B5EF4-FFF2-40B4-BE49-F238E27FC236}">
                <a16:creationId xmlns:a16="http://schemas.microsoft.com/office/drawing/2014/main" id="{EC6153A6-6547-4028-8223-BBA538B46845}"/>
              </a:ext>
            </a:extLst>
          </p:cNvPr>
          <p:cNvPicPr>
            <a:picLocks noGrp="1" noChangeAspect="1"/>
          </p:cNvPicPr>
          <p:nvPr>
            <p:ph type="pic" sz="quarter" idx="13"/>
          </p:nvPr>
        </p:nvPicPr>
        <p:blipFill>
          <a:blip r:embed="rId2"/>
          <a:srcRect l="16742" r="16742"/>
          <a:stretch>
            <a:fillRect/>
          </a:stretch>
        </p:blipFill>
        <p:spPr>
          <a:xfrm>
            <a:off x="6610087" y="792831"/>
            <a:ext cx="3521337" cy="3521344"/>
          </a:xfrm>
          <a:prstGeom prst="rect">
            <a:avLst/>
          </a:prstGeom>
        </p:spPr>
      </p:pic>
    </p:spTree>
    <p:extLst>
      <p:ext uri="{BB962C8B-B14F-4D97-AF65-F5344CB8AC3E}">
        <p14:creationId xmlns:p14="http://schemas.microsoft.com/office/powerpoint/2010/main" val="2204892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DD3C-36D6-63C2-6881-1C836B19A1DA}"/>
              </a:ext>
            </a:extLst>
          </p:cNvPr>
          <p:cNvSpPr>
            <a:spLocks noGrp="1"/>
          </p:cNvSpPr>
          <p:nvPr>
            <p:ph type="ctrTitle"/>
          </p:nvPr>
        </p:nvSpPr>
        <p:spPr/>
        <p:txBody>
          <a:bodyPr/>
          <a:lstStyle/>
          <a:p>
            <a:r>
              <a:rPr lang="en-US" sz="4800" dirty="0"/>
              <a:t>Helpers:</a:t>
            </a:r>
            <a:br>
              <a:rPr lang="en-US" sz="2800" dirty="0"/>
            </a:br>
            <a:r>
              <a:rPr lang="en-US" sz="2800" dirty="0"/>
              <a:t>Friends, families, Resources, ancest0rs, deities, INTERNAL, Mythic beings, animals,  Internal </a:t>
            </a:r>
            <a:r>
              <a:rPr lang="en-US" sz="2800" dirty="0" err="1"/>
              <a:t>CHARACTERIsticS</a:t>
            </a:r>
            <a:br>
              <a:rPr lang="en-US" sz="2800" dirty="0"/>
            </a:br>
            <a:endParaRPr lang="en-US" sz="2800" dirty="0"/>
          </a:p>
        </p:txBody>
      </p:sp>
      <p:graphicFrame>
        <p:nvGraphicFramePr>
          <p:cNvPr id="4" name="Picture Placeholder 4">
            <a:extLst>
              <a:ext uri="{FF2B5EF4-FFF2-40B4-BE49-F238E27FC236}">
                <a16:creationId xmlns:a16="http://schemas.microsoft.com/office/drawing/2014/main" id="{47A6A1A0-E2F2-069D-503F-AE3186755010}"/>
              </a:ext>
            </a:extLst>
          </p:cNvPr>
          <p:cNvGraphicFramePr>
            <a:graphicFrameLocks noGrp="1" noChangeAspect="1"/>
          </p:cNvGraphicFramePr>
          <p:nvPr>
            <p:ph type="pic" sz="quarter" idx="13"/>
            <p:extLst>
              <p:ext uri="{D42A27DB-BD31-4B8C-83A1-F6EECF244321}">
                <p14:modId xmlns:p14="http://schemas.microsoft.com/office/powerpoint/2010/main" val="2847873806"/>
              </p:ext>
            </p:extLst>
          </p:nvPr>
        </p:nvGraphicFramePr>
        <p:xfrm>
          <a:off x="6096000" y="591952"/>
          <a:ext cx="3521075" cy="3516684"/>
        </p:xfrm>
        <a:graphic>
          <a:graphicData uri="http://schemas.openxmlformats.org/presentationml/2006/ole">
            <mc:AlternateContent xmlns:mc="http://schemas.openxmlformats.org/markup-compatibility/2006">
              <mc:Choice xmlns:v="urn:schemas-microsoft-com:vml" Requires="v">
                <p:oleObj name="Acrobat Document" r:id="rId2" imgW="7629339" imgH="7619955" progId="Acrobat.Document.DC">
                  <p:embed/>
                </p:oleObj>
              </mc:Choice>
              <mc:Fallback>
                <p:oleObj name="Acrobat Document" r:id="rId2" imgW="7629339" imgH="7619955" progId="Acrobat.Document.DC">
                  <p:embed/>
                  <p:pic>
                    <p:nvPicPr>
                      <p:cNvPr id="4" name="Picture Placeholder 4">
                        <a:extLst>
                          <a:ext uri="{FF2B5EF4-FFF2-40B4-BE49-F238E27FC236}">
                            <a16:creationId xmlns:a16="http://schemas.microsoft.com/office/drawing/2014/main" id="{47A6A1A0-E2F2-069D-503F-AE3186755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591952"/>
                        <a:ext cx="3521075" cy="351668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174061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erson smiling&#10;&#10;Description automatically generated">
            <a:extLst>
              <a:ext uri="{FF2B5EF4-FFF2-40B4-BE49-F238E27FC236}">
                <a16:creationId xmlns:a16="http://schemas.microsoft.com/office/drawing/2014/main" id="{D961CBD3-1F18-01AE-402D-1FD6463C31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258" y="1014357"/>
            <a:ext cx="3798907" cy="2136885"/>
          </a:xfrm>
          <a:prstGeom prst="rect">
            <a:avLst/>
          </a:prstGeom>
        </p:spPr>
      </p:pic>
      <p:pic>
        <p:nvPicPr>
          <p:cNvPr id="9" name="Picture 8" descr="A young person in a dress&#10;&#10;Description automatically generated">
            <a:extLst>
              <a:ext uri="{FF2B5EF4-FFF2-40B4-BE49-F238E27FC236}">
                <a16:creationId xmlns:a16="http://schemas.microsoft.com/office/drawing/2014/main" id="{0371679B-8FBF-2D13-FE89-77D7B69CDD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2347" y="2286903"/>
            <a:ext cx="2203637" cy="3278841"/>
          </a:xfrm>
          <a:prstGeom prst="rect">
            <a:avLst/>
          </a:prstGeom>
        </p:spPr>
      </p:pic>
      <p:sp>
        <p:nvSpPr>
          <p:cNvPr id="2" name="TextBox 1">
            <a:extLst>
              <a:ext uri="{FF2B5EF4-FFF2-40B4-BE49-F238E27FC236}">
                <a16:creationId xmlns:a16="http://schemas.microsoft.com/office/drawing/2014/main" id="{DEE1F7C9-3D2F-F87A-9C9F-ED3A99CC1BAD}"/>
              </a:ext>
            </a:extLst>
          </p:cNvPr>
          <p:cNvSpPr txBox="1"/>
          <p:nvPr/>
        </p:nvSpPr>
        <p:spPr>
          <a:xfrm>
            <a:off x="6096000" y="2082800"/>
            <a:ext cx="6146893" cy="8217634"/>
          </a:xfrm>
          <a:prstGeom prst="rect">
            <a:avLst/>
          </a:prstGeom>
          <a:noFill/>
        </p:spPr>
        <p:txBody>
          <a:bodyPr wrap="square" rtlCol="0">
            <a:spAutoFit/>
          </a:bodyPr>
          <a:lstStyle/>
          <a:p>
            <a:r>
              <a:rPr lang="en-US" sz="2400" dirty="0"/>
              <a:t>What if humans can find the capacity to be their own hero/heroine to face tests and find helpers?  To </a:t>
            </a:r>
            <a:r>
              <a:rPr lang="en-US" sz="2400"/>
              <a:t>find a characteristic </a:t>
            </a:r>
            <a:r>
              <a:rPr lang="en-US" sz="2400" dirty="0"/>
              <a:t>of the hero/heroine to find the trophy of  transformation.</a:t>
            </a:r>
          </a:p>
          <a:p>
            <a:endParaRPr lang="en-US" sz="2400" dirty="0"/>
          </a:p>
          <a:p>
            <a:r>
              <a:rPr lang="en-US" sz="2400" dirty="0"/>
              <a:t>Characteristics Of Hero/Heroines:</a:t>
            </a:r>
          </a:p>
          <a:p>
            <a:r>
              <a:rPr lang="en-US" sz="2400" dirty="0"/>
              <a:t>-vulnerability</a:t>
            </a:r>
          </a:p>
          <a:p>
            <a:r>
              <a:rPr lang="en-US" sz="2400" dirty="0"/>
              <a:t>-risk-taking &amp; the ability to face tests</a:t>
            </a:r>
          </a:p>
          <a:p>
            <a:r>
              <a:rPr lang="en-US" sz="2400" dirty="0"/>
              <a:t>-moral  commitment and altruism</a:t>
            </a:r>
          </a:p>
          <a:p>
            <a:r>
              <a:rPr lang="en-US" sz="2400" dirty="0"/>
              <a:t>-desire to help the community</a:t>
            </a:r>
          </a:p>
          <a:p>
            <a:r>
              <a:rPr lang="en-US" sz="2400" dirty="0"/>
              <a:t>-skills, cunning and crafts   (Nelson, 2024)</a:t>
            </a:r>
          </a:p>
          <a:p>
            <a:endParaRPr lang="en-US" sz="2400" dirty="0"/>
          </a:p>
          <a:p>
            <a:endParaRPr lang="en-US" sz="2400" dirty="0"/>
          </a:p>
          <a:p>
            <a:endParaRPr lang="en-US" sz="2400" dirty="0"/>
          </a:p>
          <a:p>
            <a:endParaRPr lang="en-US" sz="24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158967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4" name="Picture 3" descr="A human body with veins and arteries&#10;&#10;AI-generated content may be incorrect.">
            <a:extLst>
              <a:ext uri="{FF2B5EF4-FFF2-40B4-BE49-F238E27FC236}">
                <a16:creationId xmlns:a16="http://schemas.microsoft.com/office/drawing/2014/main" id="{BCA5C4A2-25D6-B9F0-BB56-2B2E47478E70}"/>
              </a:ext>
            </a:extLst>
          </p:cNvPr>
          <p:cNvPicPr>
            <a:picLocks noChangeAspect="1"/>
          </p:cNvPicPr>
          <p:nvPr/>
        </p:nvPicPr>
        <p:blipFill>
          <a:blip r:embed="rId8"/>
          <a:srcRect l="19517" r="7968"/>
          <a:stretch>
            <a:fillRect/>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25" name="Rectangle 24">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B12ABCD4-F886-47A4-BB3C-28849800EFA1}"/>
              </a:ext>
            </a:extLst>
          </p:cNvPr>
          <p:cNvSpPr txBox="1"/>
          <p:nvPr/>
        </p:nvSpPr>
        <p:spPr>
          <a:xfrm>
            <a:off x="5410950" y="2052918"/>
            <a:ext cx="4638903" cy="4195481"/>
          </a:xfrm>
          <a:prstGeom prst="rect">
            <a:avLst/>
          </a:prstGeom>
        </p:spPr>
        <p:txBody>
          <a:bodyPr vert="horz" lIns="91440" tIns="45720" rIns="91440" bIns="45720" rtlCol="0">
            <a:normAutofit/>
          </a:bodyPr>
          <a:lstStyle/>
          <a:p>
            <a:pPr marL="0" marR="0" lvl="0" indent="0" defTabSz="457200" fontAlgn="auto">
              <a:spcBef>
                <a:spcPts val="1000"/>
              </a:spcBef>
              <a:buClr>
                <a:schemeClr val="bg2">
                  <a:lumMod val="40000"/>
                  <a:lumOff val="60000"/>
                </a:schemeClr>
              </a:buClr>
              <a:buSzPct val="80000"/>
              <a:buFont typeface="Wingdings 3" charset="2"/>
              <a:buChar char=""/>
              <a:tabLst/>
              <a:defRPr/>
            </a:pPr>
            <a:r>
              <a:rPr kumimoji="0" lang="en-US" u="none" strike="noStrike" cap="none" spc="0" normalizeH="0" baseline="0" noProof="0" dirty="0">
                <a:ln>
                  <a:noFill/>
                </a:ln>
                <a:effectLst/>
                <a:uLnTx/>
                <a:uFillTx/>
                <a:latin typeface="+mj-lt"/>
                <a:ea typeface="+mj-ea"/>
                <a:cs typeface="+mj-cs"/>
              </a:rPr>
              <a:t>There is a natural psychodynamic of identification with archetypes that can be the helper to face tests to transform the inner world.</a:t>
            </a:r>
          </a:p>
          <a:p>
            <a:pPr marL="0" marR="0" lvl="0" indent="0" defTabSz="457200" fontAlgn="auto">
              <a:spcBef>
                <a:spcPts val="1000"/>
              </a:spcBef>
              <a:buClr>
                <a:schemeClr val="bg2">
                  <a:lumMod val="40000"/>
                  <a:lumOff val="60000"/>
                </a:schemeClr>
              </a:buClr>
              <a:buSzPct val="80000"/>
              <a:buFont typeface="Wingdings 3" charset="2"/>
              <a:buChar char=""/>
              <a:tabLst/>
              <a:defRPr/>
            </a:pPr>
            <a:r>
              <a:rPr lang="en-US" dirty="0"/>
              <a:t>Archetypes activate a natural psychodynamic, an aperture to the personal and collective unconscious.</a:t>
            </a:r>
            <a:endParaRPr lang="en-US" dirty="0">
              <a:latin typeface="+mj-lt"/>
              <a:ea typeface="+mj-ea"/>
              <a:cs typeface="+mj-cs"/>
            </a:endParaRPr>
          </a:p>
          <a:p>
            <a:pPr marL="0" marR="0" lvl="0" indent="0" defTabSz="457200" fontAlgn="auto">
              <a:spcBef>
                <a:spcPts val="1000"/>
              </a:spcBef>
              <a:buClr>
                <a:schemeClr val="bg2">
                  <a:lumMod val="40000"/>
                  <a:lumOff val="60000"/>
                </a:schemeClr>
              </a:buClr>
              <a:buSzPct val="80000"/>
              <a:buFont typeface="Wingdings 3" charset="2"/>
              <a:buChar char=""/>
              <a:tabLst/>
              <a:defRPr/>
            </a:pPr>
            <a:r>
              <a:rPr kumimoji="0" lang="en-US" u="none" strike="noStrike" cap="none" spc="0" normalizeH="0" baseline="0" noProof="0" dirty="0">
                <a:ln>
                  <a:noFill/>
                </a:ln>
                <a:effectLst/>
                <a:uLnTx/>
                <a:uFillTx/>
                <a:latin typeface="+mj-lt"/>
                <a:ea typeface="+mj-ea"/>
                <a:cs typeface="+mj-cs"/>
              </a:rPr>
              <a:t>Children unconsciously choose one to organize their personality. Heroes, teachers, recluses, devas on the playground. </a:t>
            </a:r>
            <a:r>
              <a:rPr lang="en-US" dirty="0">
                <a:latin typeface="+mj-lt"/>
                <a:ea typeface="+mj-ea"/>
                <a:cs typeface="+mj-cs"/>
              </a:rPr>
              <a:t>Humans unconsciously live in front of an archetype. What if we consciously choose one?</a:t>
            </a:r>
            <a:endParaRPr kumimoji="0" lang="en-US" u="none" strike="noStrike" cap="none" spc="0" normalizeH="0" baseline="0" noProof="0" dirty="0">
              <a:ln>
                <a:noFill/>
              </a:ln>
              <a:effectLst/>
              <a:uLnTx/>
              <a:uFillTx/>
              <a:latin typeface="+mj-lt"/>
              <a:ea typeface="+mj-ea"/>
              <a:cs typeface="+mj-cs"/>
            </a:endParaRPr>
          </a:p>
          <a:p>
            <a:pPr marL="0" marR="0" lvl="0" indent="0" defTabSz="457200" fontAlgn="auto">
              <a:spcBef>
                <a:spcPts val="1000"/>
              </a:spcBef>
              <a:buClr>
                <a:schemeClr val="bg2">
                  <a:lumMod val="40000"/>
                  <a:lumOff val="60000"/>
                </a:schemeClr>
              </a:buClr>
              <a:buSzPct val="80000"/>
              <a:buFont typeface="Wingdings 3" charset="2"/>
              <a:buChar char=""/>
              <a:tabLst/>
              <a:defRPr/>
            </a:pPr>
            <a:endParaRPr kumimoji="0" lang="en-US" u="none" strike="noStrike" cap="none" spc="0" normalizeH="0" baseline="0" noProof="0" dirty="0">
              <a:ln>
                <a:noFill/>
              </a:ln>
              <a:effectLst/>
              <a:uLnTx/>
              <a:uFillTx/>
              <a:latin typeface="+mj-lt"/>
              <a:ea typeface="+mj-ea"/>
              <a:cs typeface="+mj-cs"/>
            </a:endParaRPr>
          </a:p>
          <a:p>
            <a:pPr marL="0" marR="0" lvl="0" indent="0" defTabSz="457200" fontAlgn="auto">
              <a:spcBef>
                <a:spcPts val="1000"/>
              </a:spcBef>
              <a:buClr>
                <a:schemeClr val="bg2">
                  <a:lumMod val="40000"/>
                  <a:lumOff val="60000"/>
                </a:schemeClr>
              </a:buClr>
              <a:buSzPct val="80000"/>
              <a:buFont typeface="Wingdings 3" charset="2"/>
              <a:buChar char=""/>
              <a:tabLst/>
              <a:defRPr/>
            </a:pPr>
            <a:endParaRPr kumimoji="0" lang="en-US" u="none" strike="noStrike"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1910179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8" name="Picture 17">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F3F4807A-5068-4492-8025-D75F320E9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EB08A2-BAC6-B357-680D-03A17EF8F3F2}"/>
              </a:ext>
            </a:extLst>
          </p:cNvPr>
          <p:cNvSpPr>
            <a:spLocks noGrp="1"/>
          </p:cNvSpPr>
          <p:nvPr>
            <p:ph type="ctrTitle"/>
          </p:nvPr>
        </p:nvSpPr>
        <p:spPr>
          <a:xfrm>
            <a:off x="7620000" y="1325880"/>
            <a:ext cx="3924301" cy="1621509"/>
          </a:xfrm>
        </p:spPr>
        <p:txBody>
          <a:bodyPr vert="horz" lIns="91440" tIns="45720" rIns="91440" bIns="45720" rtlCol="0" anchor="b">
            <a:normAutofit/>
          </a:bodyPr>
          <a:lstStyle/>
          <a:p>
            <a:r>
              <a:rPr lang="en-US" sz="4800" dirty="0">
                <a:solidFill>
                  <a:srgbClr val="EBEBEB"/>
                </a:solidFill>
              </a:rPr>
              <a:t>Archetypes</a:t>
            </a:r>
          </a:p>
        </p:txBody>
      </p:sp>
      <p:sp>
        <p:nvSpPr>
          <p:cNvPr id="3" name="Subtitle 2">
            <a:extLst>
              <a:ext uri="{FF2B5EF4-FFF2-40B4-BE49-F238E27FC236}">
                <a16:creationId xmlns:a16="http://schemas.microsoft.com/office/drawing/2014/main" id="{2FD70C7F-E0B9-B0F7-6753-AB8D37BF7F63}"/>
              </a:ext>
            </a:extLst>
          </p:cNvPr>
          <p:cNvSpPr>
            <a:spLocks noGrp="1"/>
          </p:cNvSpPr>
          <p:nvPr>
            <p:ph type="subTitle" idx="1"/>
          </p:nvPr>
        </p:nvSpPr>
        <p:spPr>
          <a:xfrm>
            <a:off x="7973137" y="3297909"/>
            <a:ext cx="3571163" cy="2911928"/>
          </a:xfrm>
        </p:spPr>
        <p:txBody>
          <a:bodyPr vert="horz" lIns="91440" tIns="45720" rIns="91440" bIns="45720" rtlCol="0" anchor="t">
            <a:normAutofit fontScale="77500" lnSpcReduction="20000"/>
          </a:bodyPr>
          <a:lstStyle/>
          <a:p>
            <a:pPr>
              <a:lnSpc>
                <a:spcPct val="100000"/>
              </a:lnSpc>
            </a:pPr>
            <a:r>
              <a:rPr lang="en-US" sz="1800" cap="all" dirty="0"/>
              <a:t>An Archetype is an energy pattern in the collective unconscious that conveys a given characteristic. Children unconsciously choose one to organize their personality.</a:t>
            </a:r>
          </a:p>
          <a:p>
            <a:pPr>
              <a:lnSpc>
                <a:spcPct val="100000"/>
              </a:lnSpc>
            </a:pPr>
            <a:r>
              <a:rPr lang="en-US" sz="1800" cap="all" dirty="0"/>
              <a:t>Consciously aligning with an archetype gives power to open the Self and allow insights from the collective unconscious.  Heroes and Heroines are archetypes. Adults can consciously choose one. Every Archetype contains Every other one (Marie-Louise von Franz). </a:t>
            </a:r>
          </a:p>
          <a:p>
            <a:endParaRPr lang="en-US" sz="1800" cap="all" dirty="0">
              <a:solidFill>
                <a:schemeClr val="tx2">
                  <a:lumMod val="40000"/>
                  <a:lumOff val="60000"/>
                </a:schemeClr>
              </a:solidFill>
            </a:endParaRPr>
          </a:p>
        </p:txBody>
      </p:sp>
      <p:sp>
        <p:nvSpPr>
          <p:cNvPr id="26" name="Freeform 36">
            <a:extLst>
              <a:ext uri="{FF2B5EF4-FFF2-40B4-BE49-F238E27FC236}">
                <a16:creationId xmlns:a16="http://schemas.microsoft.com/office/drawing/2014/main" id="{B24996F8-180C-4DCB-8A26-DFA336CDE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13666"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7" name="Picture Placeholder 12" descr="A statue of a person&#10;&#10;AI-generated content may be incorrect.">
            <a:extLst>
              <a:ext uri="{FF2B5EF4-FFF2-40B4-BE49-F238E27FC236}">
                <a16:creationId xmlns:a16="http://schemas.microsoft.com/office/drawing/2014/main" id="{0F3E25B7-16D6-5FE2-AAEE-E39335C89335}"/>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t="754" r="-1" b="40253"/>
          <a:stretch>
            <a:fillRect/>
          </a:stretch>
        </p:blipFill>
        <p:spPr>
          <a:xfrm>
            <a:off x="20" y="10"/>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p:spPr>
      </p:pic>
      <p:sp>
        <p:nvSpPr>
          <p:cNvPr id="28" name="Rectangle 27">
            <a:extLst>
              <a:ext uri="{FF2B5EF4-FFF2-40B4-BE49-F238E27FC236}">
                <a16:creationId xmlns:a16="http://schemas.microsoft.com/office/drawing/2014/main" id="{630182B0-3559-41D5-9EBC-0BD86BEDA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15151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FC040-B463-D4E9-6DA3-58E67469BCC8}"/>
              </a:ext>
            </a:extLst>
          </p:cNvPr>
          <p:cNvSpPr>
            <a:spLocks noGrp="1"/>
          </p:cNvSpPr>
          <p:nvPr>
            <p:ph type="ctrTitle"/>
          </p:nvPr>
        </p:nvSpPr>
        <p:spPr>
          <a:xfrm>
            <a:off x="152400" y="162839"/>
            <a:ext cx="6045200" cy="1488161"/>
          </a:xfrm>
        </p:spPr>
        <p:txBody>
          <a:bodyPr anchor="ctr">
            <a:normAutofit/>
          </a:bodyPr>
          <a:lstStyle/>
          <a:p>
            <a:r>
              <a:rPr lang="en-US" dirty="0"/>
              <a:t>Archetypal Wellness Workshop</a:t>
            </a:r>
          </a:p>
        </p:txBody>
      </p:sp>
      <p:sp>
        <p:nvSpPr>
          <p:cNvPr id="10" name="Text Placeholder 2">
            <a:extLst>
              <a:ext uri="{FF2B5EF4-FFF2-40B4-BE49-F238E27FC236}">
                <a16:creationId xmlns:a16="http://schemas.microsoft.com/office/drawing/2014/main" id="{48CC662E-4CFB-AA29-BBEB-3275AAC188EE}"/>
              </a:ext>
            </a:extLst>
          </p:cNvPr>
          <p:cNvSpPr>
            <a:spLocks noGrp="1"/>
          </p:cNvSpPr>
          <p:nvPr>
            <p:ph type="body" sz="quarter" idx="14"/>
          </p:nvPr>
        </p:nvSpPr>
        <p:spPr>
          <a:xfrm>
            <a:off x="814743" y="1402060"/>
            <a:ext cx="5382857" cy="4972832"/>
          </a:xfrm>
        </p:spPr>
        <p:txBody>
          <a:bodyPr/>
          <a:lstStyle/>
          <a:p>
            <a:pPr>
              <a:lnSpc>
                <a:spcPct val="100000"/>
              </a:lnSpc>
            </a:pPr>
            <a:r>
              <a:rPr lang="en-US" dirty="0"/>
              <a:t>70- minute zoom meeting: dyad work  multisensory imagery activities, accompanied by meditation music.</a:t>
            </a:r>
          </a:p>
          <a:p>
            <a:pPr>
              <a:lnSpc>
                <a:spcPct val="100000"/>
              </a:lnSpc>
            </a:pPr>
            <a:r>
              <a:rPr lang="en-US" dirty="0"/>
              <a:t>-Dyad, think back to your childhood favorite character, book, TV show, movie, person</a:t>
            </a:r>
          </a:p>
          <a:p>
            <a:pPr>
              <a:lnSpc>
                <a:spcPct val="100000"/>
              </a:lnSpc>
            </a:pPr>
            <a:r>
              <a:rPr lang="en-US" dirty="0"/>
              <a:t>-Imagery, a favorite outside spot, you are feeling okay, an entity comes to you,  let the scene move, debrief first with drawing, then sharing</a:t>
            </a:r>
          </a:p>
          <a:p>
            <a:pPr>
              <a:lnSpc>
                <a:spcPct val="100000"/>
              </a:lnSpc>
            </a:pPr>
            <a:r>
              <a:rPr lang="en-US" dirty="0"/>
              <a:t>-Imagery, a recent scene that engendered a feeling that  you didn’t like, that  didn’t feel good,  see it in present time like a movie, find a spot in the body where you feel the most, visualize the feeling</a:t>
            </a:r>
          </a:p>
          <a:p>
            <a:r>
              <a:rPr lang="en-US" dirty="0"/>
              <a:t>-Imagery, bring your archetype into the scene, let the scene move, debrief first with drawing then sharing </a:t>
            </a:r>
          </a:p>
        </p:txBody>
      </p:sp>
      <p:pic>
        <p:nvPicPr>
          <p:cNvPr id="5" name="Picture Placeholder 4" descr="A bright light in the dark&#10;&#10;AI-generated content may be incorrect.">
            <a:extLst>
              <a:ext uri="{FF2B5EF4-FFF2-40B4-BE49-F238E27FC236}">
                <a16:creationId xmlns:a16="http://schemas.microsoft.com/office/drawing/2014/main" id="{872B387D-4210-2E42-36AD-442D7D2A791C}"/>
              </a:ext>
            </a:extLst>
          </p:cNvPr>
          <p:cNvPicPr>
            <a:picLocks noGrp="1" noChangeAspect="1"/>
          </p:cNvPicPr>
          <p:nvPr>
            <p:ph type="pic" sz="quarter" idx="13"/>
          </p:nvPr>
        </p:nvPicPr>
        <p:blipFill>
          <a:blip r:embed="rId2"/>
          <a:srcRect t="4109" b="4109"/>
          <a:stretch/>
        </p:blipFill>
        <p:spPr>
          <a:xfrm>
            <a:off x="6695802" y="301752"/>
            <a:ext cx="5220725" cy="6263640"/>
          </a:xfrm>
          <a:prstGeom prst="rect">
            <a:avLst/>
          </a:prstGeom>
          <a:noFill/>
        </p:spPr>
      </p:pic>
    </p:spTree>
    <p:extLst>
      <p:ext uri="{BB962C8B-B14F-4D97-AF65-F5344CB8AC3E}">
        <p14:creationId xmlns:p14="http://schemas.microsoft.com/office/powerpoint/2010/main" val="2399400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0AE32-5A3E-CA75-D7FC-E8A4F93B2B3E}"/>
              </a:ext>
            </a:extLst>
          </p:cNvPr>
          <p:cNvSpPr>
            <a:spLocks noGrp="1"/>
          </p:cNvSpPr>
          <p:nvPr>
            <p:ph type="ctrTitle"/>
          </p:nvPr>
        </p:nvSpPr>
        <p:spPr>
          <a:xfrm>
            <a:off x="1280160" y="301752"/>
            <a:ext cx="4663438" cy="1400048"/>
          </a:xfrm>
        </p:spPr>
        <p:txBody>
          <a:bodyPr/>
          <a:lstStyle/>
          <a:p>
            <a:pPr>
              <a:lnSpc>
                <a:spcPct val="100000"/>
              </a:lnSpc>
            </a:pPr>
            <a:r>
              <a:rPr lang="en-US" sz="2400" dirty="0"/>
              <a:t>Data Collection (Qualtrics)</a:t>
            </a:r>
          </a:p>
        </p:txBody>
      </p:sp>
      <p:sp>
        <p:nvSpPr>
          <p:cNvPr id="3" name="Text Placeholder 2">
            <a:extLst>
              <a:ext uri="{FF2B5EF4-FFF2-40B4-BE49-F238E27FC236}">
                <a16:creationId xmlns:a16="http://schemas.microsoft.com/office/drawing/2014/main" id="{FDD7BB37-D450-A338-0DBB-D5B23D4B447E}"/>
              </a:ext>
            </a:extLst>
          </p:cNvPr>
          <p:cNvSpPr>
            <a:spLocks noGrp="1"/>
          </p:cNvSpPr>
          <p:nvPr>
            <p:ph type="body" sz="quarter" idx="14"/>
          </p:nvPr>
        </p:nvSpPr>
        <p:spPr>
          <a:xfrm>
            <a:off x="924561" y="1701800"/>
            <a:ext cx="4663440" cy="3550581"/>
          </a:xfrm>
        </p:spPr>
        <p:txBody>
          <a:bodyPr/>
          <a:lstStyle/>
          <a:p>
            <a:r>
              <a:rPr lang="en-US" dirty="0"/>
              <a:t>Pre: adapted Personal Assessment: Dimensions of Wellness, University of Colorado,  (Emotional, Spiritual, Physical, Social, Occupational, Intellectual, Environmental).  Likert and short answers. Example:  I feel good about myself and believe others like me for who I am.</a:t>
            </a:r>
          </a:p>
          <a:p>
            <a:r>
              <a:rPr lang="en-US" dirty="0"/>
              <a:t>Post:  Qualitative answers by the participants on the workshop experience and interaction with archetypes.</a:t>
            </a:r>
          </a:p>
          <a:p>
            <a:r>
              <a:rPr lang="en-US" dirty="0"/>
              <a:t>Follow-up: Qualitative answers  on use of archetypes. &amp; Personal Assessment: Dimensions of  Wellness</a:t>
            </a:r>
          </a:p>
          <a:p>
            <a:endParaRPr lang="en-US" dirty="0"/>
          </a:p>
        </p:txBody>
      </p:sp>
      <p:pic>
        <p:nvPicPr>
          <p:cNvPr id="5" name="Picture 2" descr="E:\Archetype Imagination Figures\figure 6.46.jpg">
            <a:extLst>
              <a:ext uri="{FF2B5EF4-FFF2-40B4-BE49-F238E27FC236}">
                <a16:creationId xmlns:a16="http://schemas.microsoft.com/office/drawing/2014/main" id="{AB9C2C8B-6D87-F515-033B-847AA99E9FB8}"/>
              </a:ext>
            </a:extLst>
          </p:cNvPr>
          <p:cNvPicPr>
            <a:picLocks noGrp="1" noChangeAspect="1" noChangeArrowheads="1"/>
          </p:cNvPicPr>
          <p:nvPr>
            <p:ph type="pic" sz="quarter" idx="13"/>
          </p:nvPr>
        </p:nvPicPr>
        <p:blipFill>
          <a:blip r:embed="rId2" cstate="print">
            <a:extLst>
              <a:ext uri="{28A0092B-C50C-407E-A947-70E740481C1C}">
                <a14:useLocalDpi xmlns:a14="http://schemas.microsoft.com/office/drawing/2010/main" val="0"/>
              </a:ext>
            </a:extLst>
          </a:blip>
          <a:srcRect l="5527" r="5527"/>
          <a:stretch>
            <a:fillRect/>
          </a:stretch>
        </p:blipFill>
        <p:spPr bwMode="auto">
          <a:xfrm>
            <a:off x="6696075" y="301625"/>
            <a:ext cx="5221288" cy="6264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080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BC30665E-D592-446F-98EB-15F172A22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C03917-366B-A07C-D85E-1799ADA7FB3D}"/>
              </a:ext>
            </a:extLst>
          </p:cNvPr>
          <p:cNvSpPr>
            <a:spLocks noGrp="1"/>
          </p:cNvSpPr>
          <p:nvPr>
            <p:ph type="title"/>
          </p:nvPr>
        </p:nvSpPr>
        <p:spPr>
          <a:xfrm>
            <a:off x="703400" y="4702835"/>
            <a:ext cx="10801350" cy="978772"/>
          </a:xfrm>
        </p:spPr>
        <p:txBody>
          <a:bodyPr vert="horz" lIns="91440" tIns="45720" rIns="91440" bIns="45720" rtlCol="0" anchor="t">
            <a:normAutofit fontScale="90000"/>
          </a:bodyPr>
          <a:lstStyle/>
          <a:p>
            <a:r>
              <a:rPr lang="en-US" sz="5400" dirty="0"/>
              <a:t>Participants,</a:t>
            </a:r>
            <a:br>
              <a:rPr lang="en-US" sz="5400" dirty="0"/>
            </a:br>
            <a:r>
              <a:rPr lang="en-US" sz="5400" dirty="0"/>
              <a:t> </a:t>
            </a:r>
            <a:r>
              <a:rPr lang="en-US" sz="3100" dirty="0"/>
              <a:t>22 from purposive sampling</a:t>
            </a:r>
          </a:p>
        </p:txBody>
      </p:sp>
      <p:pic>
        <p:nvPicPr>
          <p:cNvPr id="5" name="Picture Placeholder 4">
            <a:extLst>
              <a:ext uri="{FF2B5EF4-FFF2-40B4-BE49-F238E27FC236}">
                <a16:creationId xmlns:a16="http://schemas.microsoft.com/office/drawing/2014/main" id="{6ED5660F-2821-4248-7CD2-CE2493B80E98}"/>
              </a:ext>
            </a:extLst>
          </p:cNvPr>
          <p:cNvPicPr>
            <a:picLocks noGrp="1" noChangeAspect="1"/>
          </p:cNvPicPr>
          <p:nvPr>
            <p:ph type="pic" sz="quarter" idx="10"/>
          </p:nvPr>
        </p:nvPicPr>
        <p:blipFill>
          <a:blip r:embed="rId2"/>
          <a:srcRect l="606" r="605" b="-1"/>
          <a:stretch>
            <a:fillRect/>
          </a:stretch>
        </p:blipFill>
        <p:spPr>
          <a:xfrm>
            <a:off x="800100" y="712915"/>
            <a:ext cx="10591800" cy="3806202"/>
          </a:xfrm>
          <a:prstGeom prst="rect">
            <a:avLst/>
          </a:prstGeom>
        </p:spPr>
      </p:pic>
      <p:cxnSp>
        <p:nvCxnSpPr>
          <p:cNvPr id="18" name="Straight Connector 17">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453984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D98BFE3C-D18C-7840-79CC-240AD55BE387}"/>
              </a:ext>
            </a:extLst>
          </p:cNvPr>
          <p:cNvSpPr>
            <a:spLocks noGrp="1"/>
          </p:cNvSpPr>
          <p:nvPr>
            <p:ph type="sldNum" sz="quarter" idx="4"/>
          </p:nvPr>
        </p:nvSpPr>
        <p:spPr>
          <a:xfrm>
            <a:off x="10919012" y="6356350"/>
            <a:ext cx="672354" cy="365125"/>
          </a:xfrm>
        </p:spPr>
        <p:txBody>
          <a:bodyPr vert="horz" lIns="91440" tIns="45720" rIns="91440" bIns="45720" rtlCol="0" anchor="ctr">
            <a:normAutofit/>
          </a:bodyPr>
          <a:lstStyle/>
          <a:p>
            <a:pPr>
              <a:lnSpc>
                <a:spcPct val="90000"/>
              </a:lnSpc>
              <a:spcAft>
                <a:spcPts val="600"/>
              </a:spcAft>
            </a:pPr>
            <a:fld id="{C3DB2ADC-AF19-4574-8C10-79B5B04FCA27}" type="slidenum">
              <a:rPr lang="en-US" sz="1800" smtClean="0"/>
              <a:pPr>
                <a:lnSpc>
                  <a:spcPct val="90000"/>
                </a:lnSpc>
                <a:spcAft>
                  <a:spcPts val="600"/>
                </a:spcAft>
              </a:pPr>
              <a:t>11</a:t>
            </a:fld>
            <a:endParaRPr lang="en-US" sz="1800"/>
          </a:p>
        </p:txBody>
      </p:sp>
    </p:spTree>
    <p:extLst>
      <p:ext uri="{BB962C8B-B14F-4D97-AF65-F5344CB8AC3E}">
        <p14:creationId xmlns:p14="http://schemas.microsoft.com/office/powerpoint/2010/main" val="529728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4FDAB-A7A0-385B-7FF8-00E170E6C97F}"/>
              </a:ext>
            </a:extLst>
          </p:cNvPr>
          <p:cNvSpPr>
            <a:spLocks noGrp="1"/>
          </p:cNvSpPr>
          <p:nvPr>
            <p:ph type="title"/>
          </p:nvPr>
        </p:nvSpPr>
        <p:spPr>
          <a:xfrm>
            <a:off x="1154954" y="1447800"/>
            <a:ext cx="8825659" cy="1121229"/>
          </a:xfrm>
        </p:spPr>
        <p:txBody>
          <a:bodyPr/>
          <a:lstStyle/>
          <a:p>
            <a:r>
              <a:rPr lang="en-US" sz="3200" b="1" dirty="0"/>
              <a:t>Theme 1: Archetypes were easy to visualize</a:t>
            </a:r>
          </a:p>
        </p:txBody>
      </p:sp>
      <p:sp>
        <p:nvSpPr>
          <p:cNvPr id="3" name="Text Placeholder 2">
            <a:extLst>
              <a:ext uri="{FF2B5EF4-FFF2-40B4-BE49-F238E27FC236}">
                <a16:creationId xmlns:a16="http://schemas.microsoft.com/office/drawing/2014/main" id="{4CF6542E-F144-9B51-8111-C3D12794EFD5}"/>
              </a:ext>
            </a:extLst>
          </p:cNvPr>
          <p:cNvSpPr>
            <a:spLocks noGrp="1"/>
          </p:cNvSpPr>
          <p:nvPr>
            <p:ph type="body" sz="half" idx="2"/>
          </p:nvPr>
        </p:nvSpPr>
        <p:spPr>
          <a:xfrm>
            <a:off x="1154954" y="3004457"/>
            <a:ext cx="8825659" cy="3015343"/>
          </a:xfrm>
        </p:spPr>
        <p:txBody>
          <a:bodyPr/>
          <a:lstStyle/>
          <a:p>
            <a:r>
              <a:rPr lang="en-US" dirty="0"/>
              <a:t>I didn’t realize that I had an archetype at all, let alone that it would be a source of inspiration and motivation.  (937)</a:t>
            </a:r>
          </a:p>
          <a:p>
            <a:r>
              <a:rPr lang="en-US" dirty="0"/>
              <a:t>List  of Archetypes Created by Participants: Muir Woods, Native American elder, Goofy,  Barbie, Purple cloud-shape, feminine divine,  floating being of white light,  human form that sparkles, Viking, Batman, women riding a horse, butterfly, a brown hand, lion,  Nordic forest deity, mermaid, rock band leader, Kuan Yin, jungle beach tree, wonder woman, humming bird, father, coyote</a:t>
            </a:r>
          </a:p>
        </p:txBody>
      </p:sp>
    </p:spTree>
    <p:extLst>
      <p:ext uri="{BB962C8B-B14F-4D97-AF65-F5344CB8AC3E}">
        <p14:creationId xmlns:p14="http://schemas.microsoft.com/office/powerpoint/2010/main" val="3761015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08F3-2167-A9BB-E7B7-BE8BD972A8D2}"/>
              </a:ext>
            </a:extLst>
          </p:cNvPr>
          <p:cNvSpPr>
            <a:spLocks noGrp="1"/>
          </p:cNvSpPr>
          <p:nvPr>
            <p:ph type="title"/>
          </p:nvPr>
        </p:nvSpPr>
        <p:spPr>
          <a:xfrm>
            <a:off x="1154954" y="698500"/>
            <a:ext cx="8825659" cy="2997200"/>
          </a:xfrm>
        </p:spPr>
        <p:txBody>
          <a:bodyPr/>
          <a:lstStyle/>
          <a:p>
            <a:r>
              <a:rPr lang="en-US" sz="3600" dirty="0"/>
              <a:t>Themes 2: Awareness was enhanced</a:t>
            </a:r>
            <a:br>
              <a:rPr lang="en-US" dirty="0"/>
            </a:br>
            <a:br>
              <a:rPr lang="en-US" sz="2000" dirty="0"/>
            </a:br>
            <a:r>
              <a:rPr lang="en-US" sz="2000" dirty="0"/>
              <a:t>	</a:t>
            </a:r>
            <a:r>
              <a:rPr lang="en-US" sz="2000" b="1" dirty="0"/>
              <a:t>Calmness and peace</a:t>
            </a:r>
            <a:br>
              <a:rPr lang="en-US" sz="2000" b="1" dirty="0"/>
            </a:br>
            <a:r>
              <a:rPr lang="en-US" sz="2000" b="1" dirty="0"/>
              <a:t>	Openness to possibilities</a:t>
            </a:r>
            <a:br>
              <a:rPr lang="en-US" sz="2000" dirty="0"/>
            </a:br>
            <a:r>
              <a:rPr lang="en-US" sz="2000" b="1" dirty="0"/>
              <a:t>	Self- Empowerment</a:t>
            </a:r>
            <a:br>
              <a:rPr lang="en-US" sz="2000" dirty="0"/>
            </a:br>
            <a:r>
              <a:rPr lang="en-US" sz="2000" b="1" dirty="0"/>
              <a:t>	Refinement of  Purpose</a:t>
            </a:r>
            <a:endParaRPr lang="en-US" sz="2000" dirty="0"/>
          </a:p>
        </p:txBody>
      </p:sp>
      <p:sp>
        <p:nvSpPr>
          <p:cNvPr id="3" name="Text Placeholder 2">
            <a:extLst>
              <a:ext uri="{FF2B5EF4-FFF2-40B4-BE49-F238E27FC236}">
                <a16:creationId xmlns:a16="http://schemas.microsoft.com/office/drawing/2014/main" id="{BC1CE829-3F88-4270-03C9-4E4F1B58BBA1}"/>
              </a:ext>
            </a:extLst>
          </p:cNvPr>
          <p:cNvSpPr>
            <a:spLocks noGrp="1"/>
          </p:cNvSpPr>
          <p:nvPr>
            <p:ph type="body" sz="half" idx="2"/>
          </p:nvPr>
        </p:nvSpPr>
        <p:spPr>
          <a:xfrm>
            <a:off x="1154954" y="3251200"/>
            <a:ext cx="8825659" cy="2997200"/>
          </a:xfrm>
        </p:spPr>
        <p:txBody>
          <a:bodyPr>
            <a:normAutofit fontScale="92500" lnSpcReduction="20000"/>
          </a:bodyPr>
          <a:lstStyle/>
          <a:p>
            <a:r>
              <a:rPr lang="en-US" dirty="0"/>
              <a:t>Keep focusing on the here and now, what’s right before me.  (323)</a:t>
            </a:r>
          </a:p>
          <a:p>
            <a:r>
              <a:rPr lang="en-US" dirty="0"/>
              <a:t>Remain calm and focused while we prepare for the unknown (170)</a:t>
            </a:r>
          </a:p>
          <a:p>
            <a:r>
              <a:rPr lang="en-US" dirty="0"/>
              <a:t>My awareness became clear that perhaps by silencing myself, I may be doing more harm or causing more stress. (480) </a:t>
            </a:r>
          </a:p>
          <a:p>
            <a:r>
              <a:rPr lang="en-US" dirty="0"/>
              <a:t>My purpose and awareness that I was chosen to keep the family together(499)</a:t>
            </a:r>
          </a:p>
          <a:p>
            <a:r>
              <a:rPr lang="en-US" dirty="0"/>
              <a:t>I have a deeper awareness of the influence that I can bring to the outcomes of my situation (170)</a:t>
            </a:r>
          </a:p>
          <a:p>
            <a:r>
              <a:rPr lang="en-US" dirty="0"/>
              <a:t>I was able to see more possibilities about how to deal with the situation going forward, I might bring the idea in - it is now an option	 (711)</a:t>
            </a:r>
          </a:p>
          <a:p>
            <a:r>
              <a:rPr lang="en-US" dirty="0"/>
              <a:t>Brought me a sense of calm, allowing me to relax and trust that all is well.(279)</a:t>
            </a:r>
          </a:p>
          <a:p>
            <a:endParaRPr lang="en-US" dirty="0"/>
          </a:p>
          <a:p>
            <a:endParaRPr lang="en-US" dirty="0"/>
          </a:p>
        </p:txBody>
      </p:sp>
    </p:spTree>
    <p:extLst>
      <p:ext uri="{BB962C8B-B14F-4D97-AF65-F5344CB8AC3E}">
        <p14:creationId xmlns:p14="http://schemas.microsoft.com/office/powerpoint/2010/main" val="2095573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F0FE-247B-70D4-B481-BEAA18A3C77A}"/>
              </a:ext>
            </a:extLst>
          </p:cNvPr>
          <p:cNvSpPr>
            <a:spLocks noGrp="1"/>
          </p:cNvSpPr>
          <p:nvPr>
            <p:ph type="title"/>
          </p:nvPr>
        </p:nvSpPr>
        <p:spPr/>
        <p:txBody>
          <a:bodyPr/>
          <a:lstStyle/>
          <a:p>
            <a:r>
              <a:rPr lang="en-US" sz="3200" dirty="0"/>
              <a:t>Theme 3: Interaction with archetype transmuted emotions</a:t>
            </a:r>
          </a:p>
        </p:txBody>
      </p:sp>
      <p:sp>
        <p:nvSpPr>
          <p:cNvPr id="3" name="Text Placeholder 2">
            <a:extLst>
              <a:ext uri="{FF2B5EF4-FFF2-40B4-BE49-F238E27FC236}">
                <a16:creationId xmlns:a16="http://schemas.microsoft.com/office/drawing/2014/main" id="{FFBBA6C1-D2A5-AD90-4EBC-8A270298C3BE}"/>
              </a:ext>
            </a:extLst>
          </p:cNvPr>
          <p:cNvSpPr>
            <a:spLocks noGrp="1"/>
          </p:cNvSpPr>
          <p:nvPr>
            <p:ph type="body" sz="half" idx="2"/>
          </p:nvPr>
        </p:nvSpPr>
        <p:spPr>
          <a:xfrm>
            <a:off x="1154954" y="2699657"/>
            <a:ext cx="8825659" cy="3320143"/>
          </a:xfrm>
        </p:spPr>
        <p:txBody>
          <a:bodyPr>
            <a:normAutofit fontScale="32500" lnSpcReduction="20000"/>
          </a:bodyPr>
          <a:lstStyle/>
          <a:p>
            <a:pPr>
              <a:lnSpc>
                <a:spcPct val="120000"/>
              </a:lnSpc>
            </a:pPr>
            <a:r>
              <a:rPr lang="en-US" sz="4500" dirty="0"/>
              <a:t>My Elder transmuted the painful emotion to one of well-being, and the color changed back to a vibrant orange color.	I have increased awareness of my own well-being and forces that support my well-being. I will more likely work with my Elder to support my well-being in situations here I might experience lack or fear. (229)</a:t>
            </a:r>
          </a:p>
          <a:p>
            <a:pPr>
              <a:lnSpc>
                <a:spcPct val="120000"/>
              </a:lnSpc>
            </a:pPr>
            <a:endParaRPr lang="en-US" sz="4500" dirty="0"/>
          </a:p>
          <a:p>
            <a:pPr>
              <a:lnSpc>
                <a:spcPct val="120000"/>
              </a:lnSpc>
            </a:pPr>
            <a:r>
              <a:rPr lang="en-US" sz="4500" dirty="0"/>
              <a:t>When I saw the Native American /Indian I felt peace/calmness.(937)</a:t>
            </a:r>
          </a:p>
          <a:p>
            <a:pPr>
              <a:lnSpc>
                <a:spcPct val="120000"/>
              </a:lnSpc>
            </a:pPr>
            <a:r>
              <a:rPr lang="en-US" sz="4500" dirty="0"/>
              <a:t>The emotions subsided and completely evaporated. I felt calm and collected. Even protected (271)</a:t>
            </a:r>
          </a:p>
          <a:p>
            <a:pPr>
              <a:lnSpc>
                <a:spcPct val="120000"/>
              </a:lnSpc>
            </a:pPr>
            <a:r>
              <a:rPr lang="en-US" sz="4500" dirty="0"/>
              <a:t>I fill my life with the joy of people and experiences, or I can wallow in grief. (521)</a:t>
            </a:r>
          </a:p>
          <a:p>
            <a:r>
              <a:rPr lang="en-US" sz="4500" dirty="0"/>
              <a:t> </a:t>
            </a:r>
          </a:p>
          <a:p>
            <a:endParaRPr lang="en-US" dirty="0"/>
          </a:p>
          <a:p>
            <a:endParaRPr lang="en-US" dirty="0"/>
          </a:p>
        </p:txBody>
      </p:sp>
    </p:spTree>
    <p:extLst>
      <p:ext uri="{BB962C8B-B14F-4D97-AF65-F5344CB8AC3E}">
        <p14:creationId xmlns:p14="http://schemas.microsoft.com/office/powerpoint/2010/main" val="2443862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FE05E-0ADA-5819-7C3A-8954A956B182}"/>
              </a:ext>
            </a:extLst>
          </p:cNvPr>
          <p:cNvSpPr>
            <a:spLocks noGrp="1"/>
          </p:cNvSpPr>
          <p:nvPr>
            <p:ph type="title"/>
          </p:nvPr>
        </p:nvSpPr>
        <p:spPr/>
        <p:txBody>
          <a:bodyPr/>
          <a:lstStyle/>
          <a:p>
            <a:r>
              <a:rPr lang="en-US" sz="3600" dirty="0"/>
              <a:t>Theme 4: Archetypes were called on for stress and difficult or messy situations (after 30 days)</a:t>
            </a:r>
          </a:p>
        </p:txBody>
      </p:sp>
      <p:sp>
        <p:nvSpPr>
          <p:cNvPr id="3" name="Text Placeholder 2">
            <a:extLst>
              <a:ext uri="{FF2B5EF4-FFF2-40B4-BE49-F238E27FC236}">
                <a16:creationId xmlns:a16="http://schemas.microsoft.com/office/drawing/2014/main" id="{BBE334B5-FAF3-157E-36D4-3C6B1FDAF86C}"/>
              </a:ext>
            </a:extLst>
          </p:cNvPr>
          <p:cNvSpPr>
            <a:spLocks noGrp="1"/>
          </p:cNvSpPr>
          <p:nvPr>
            <p:ph type="body" sz="half" idx="2"/>
          </p:nvPr>
        </p:nvSpPr>
        <p:spPr/>
        <p:txBody>
          <a:bodyPr/>
          <a:lstStyle/>
          <a:p>
            <a:r>
              <a:rPr lang="en-US" sz="1700" dirty="0"/>
              <a:t>I might summon my archetype when I feel stressed (247)</a:t>
            </a:r>
          </a:p>
          <a:p>
            <a:r>
              <a:rPr lang="en-US" sz="1700" dirty="0"/>
              <a:t>I certainly can see using this as a practice in the future to help me move from a difficult situation to one of more calm and perspective (785)</a:t>
            </a:r>
          </a:p>
          <a:p>
            <a:r>
              <a:rPr lang="en-US" sz="1700" dirty="0"/>
              <a:t>I can harness this image of embodying the archetype and expand beyond the fear the next time I am in a triggered state (266)</a:t>
            </a:r>
          </a:p>
          <a:p>
            <a:endParaRPr lang="en-US" dirty="0"/>
          </a:p>
        </p:txBody>
      </p:sp>
    </p:spTree>
    <p:extLst>
      <p:ext uri="{BB962C8B-B14F-4D97-AF65-F5344CB8AC3E}">
        <p14:creationId xmlns:p14="http://schemas.microsoft.com/office/powerpoint/2010/main" val="977122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8DC1B4-7E58-0A46-CD5B-5EC1FEB1FC5F}"/>
              </a:ext>
            </a:extLst>
          </p:cNvPr>
          <p:cNvPicPr>
            <a:picLocks noChangeAspect="1"/>
          </p:cNvPicPr>
          <p:nvPr/>
        </p:nvPicPr>
        <p:blipFill rotWithShape="1">
          <a:blip r:embed="rId2">
            <a:extLst>
              <a:ext uri="{28A0092B-C50C-407E-A947-70E740481C1C}">
                <a14:useLocalDpi xmlns:a14="http://schemas.microsoft.com/office/drawing/2010/main" val="0"/>
              </a:ext>
            </a:extLst>
          </a:blip>
          <a:srcRect r="14263"/>
          <a:stretch>
            <a:fillRect/>
          </a:stretch>
        </p:blipFill>
        <p:spPr bwMode="auto">
          <a:xfrm>
            <a:off x="1140279" y="421691"/>
            <a:ext cx="5753100" cy="3956685"/>
          </a:xfrm>
          <a:prstGeom prst="rect">
            <a:avLst/>
          </a:prstGeom>
          <a:noFill/>
          <a:ln>
            <a:noFill/>
          </a:ln>
          <a:extLst>
            <a:ext uri="{53640926-AAD7-44D8-BBD7-CCE9431645EC}">
              <a14:shadowObscured xmlns:a14="http://schemas.microsoft.com/office/drawing/2010/main"/>
            </a:ext>
          </a:extLst>
        </p:spPr>
      </p:pic>
      <p:graphicFrame>
        <p:nvGraphicFramePr>
          <p:cNvPr id="3" name="Table 2">
            <a:extLst>
              <a:ext uri="{FF2B5EF4-FFF2-40B4-BE49-F238E27FC236}">
                <a16:creationId xmlns:a16="http://schemas.microsoft.com/office/drawing/2014/main" id="{CBE7DFD8-008B-4324-83A2-5253CACF5C26}"/>
              </a:ext>
            </a:extLst>
          </p:cNvPr>
          <p:cNvGraphicFramePr>
            <a:graphicFrameLocks noGrp="1"/>
          </p:cNvGraphicFramePr>
          <p:nvPr>
            <p:extLst>
              <p:ext uri="{D42A27DB-BD31-4B8C-83A1-F6EECF244321}">
                <p14:modId xmlns:p14="http://schemas.microsoft.com/office/powerpoint/2010/main" val="10724855"/>
              </p:ext>
            </p:extLst>
          </p:nvPr>
        </p:nvGraphicFramePr>
        <p:xfrm>
          <a:off x="6340629" y="4171349"/>
          <a:ext cx="3854451" cy="1961923"/>
        </p:xfrm>
        <a:graphic>
          <a:graphicData uri="http://schemas.openxmlformats.org/drawingml/2006/table">
            <a:tbl>
              <a:tblPr/>
              <a:tblGrid>
                <a:gridCol w="575505">
                  <a:extLst>
                    <a:ext uri="{9D8B030D-6E8A-4147-A177-3AD203B41FA5}">
                      <a16:colId xmlns:a16="http://schemas.microsoft.com/office/drawing/2014/main" val="3373087041"/>
                    </a:ext>
                  </a:extLst>
                </a:gridCol>
                <a:gridCol w="1136701">
                  <a:extLst>
                    <a:ext uri="{9D8B030D-6E8A-4147-A177-3AD203B41FA5}">
                      <a16:colId xmlns:a16="http://schemas.microsoft.com/office/drawing/2014/main" val="4219804551"/>
                    </a:ext>
                  </a:extLst>
                </a:gridCol>
                <a:gridCol w="471373">
                  <a:extLst>
                    <a:ext uri="{9D8B030D-6E8A-4147-A177-3AD203B41FA5}">
                      <a16:colId xmlns:a16="http://schemas.microsoft.com/office/drawing/2014/main" val="765691072"/>
                    </a:ext>
                  </a:extLst>
                </a:gridCol>
                <a:gridCol w="519862">
                  <a:extLst>
                    <a:ext uri="{9D8B030D-6E8A-4147-A177-3AD203B41FA5}">
                      <a16:colId xmlns:a16="http://schemas.microsoft.com/office/drawing/2014/main" val="2359930899"/>
                    </a:ext>
                  </a:extLst>
                </a:gridCol>
                <a:gridCol w="575505">
                  <a:extLst>
                    <a:ext uri="{9D8B030D-6E8A-4147-A177-3AD203B41FA5}">
                      <a16:colId xmlns:a16="http://schemas.microsoft.com/office/drawing/2014/main" val="1437482554"/>
                    </a:ext>
                  </a:extLst>
                </a:gridCol>
                <a:gridCol w="575505">
                  <a:extLst>
                    <a:ext uri="{9D8B030D-6E8A-4147-A177-3AD203B41FA5}">
                      <a16:colId xmlns:a16="http://schemas.microsoft.com/office/drawing/2014/main" val="438991093"/>
                    </a:ext>
                  </a:extLst>
                </a:gridCol>
              </a:tblGrid>
              <a:tr h="788443">
                <a:tc gridSpan="6">
                  <a:txBody>
                    <a:bodyPr/>
                    <a:lstStyle/>
                    <a:p>
                      <a:pPr marL="0" marR="0">
                        <a:buNone/>
                      </a:pPr>
                      <a:r>
                        <a:rPr lang="en-US" sz="11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US" sz="11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a:buNone/>
                      </a:pPr>
                      <a:r>
                        <a:rPr lang="en-US" sz="1100" b="1" kern="100" dirty="0">
                          <a:effectLst/>
                          <a:latin typeface="Calibri" panose="020F0502020204030204" pitchFamily="34" charset="0"/>
                          <a:ea typeface="Aptos" panose="020B0004020202020204" pitchFamily="34" charset="0"/>
                          <a:cs typeface="Times New Roman" panose="02020603050405020304" pitchFamily="18" charset="0"/>
                        </a:rPr>
                        <a:t> </a:t>
                      </a:r>
                      <a:r>
                        <a:rPr lang="en-US"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Paired Samples Correlations</a:t>
                      </a:r>
                      <a:endParaRPr lang="en-US" sz="1100" kern="100" dirty="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1494222"/>
                  </a:ext>
                </a:extLst>
              </a:tr>
              <a:tr h="98555">
                <a:tc rowSpan="2" gridSpan="2">
                  <a:txBody>
                    <a:bodyPr/>
                    <a:lstStyle/>
                    <a:p>
                      <a:pPr marL="0" marR="0">
                        <a:buNone/>
                      </a:pPr>
                      <a:r>
                        <a:rPr lang="en-US" sz="1100" kern="100">
                          <a:effectLst/>
                          <a:latin typeface="Calibri" panose="020F0502020204030204" pitchFamily="34" charset="0"/>
                          <a:ea typeface="Aptos" panose="020B0004020202020204" pitchFamily="34" charset="0"/>
                          <a:cs typeface="Times New Roman" panose="02020603050405020304" pitchFamily="18" charset="0"/>
                        </a:rPr>
                        <a:t> </a:t>
                      </a:r>
                    </a:p>
                  </a:txBody>
                  <a:tcPr marL="0" marR="0" marT="0" marB="0" anchor="b">
                    <a:lnL>
                      <a:noFill/>
                    </a:lnL>
                    <a:lnR>
                      <a:noFill/>
                    </a:lnR>
                    <a:lnT>
                      <a:noFill/>
                    </a:lnT>
                    <a:lnB w="12700" cap="flat" cmpd="sng" algn="ctr">
                      <a:solidFill>
                        <a:srgbClr val="AEAEAE"/>
                      </a:solidFill>
                      <a:prstDash val="solid"/>
                      <a:round/>
                      <a:headEnd type="none" w="med" len="med"/>
                      <a:tailEnd type="none" w="med" len="med"/>
                    </a:lnB>
                    <a:solidFill>
                      <a:srgbClr val="FFFFFF"/>
                    </a:solidFill>
                  </a:tcPr>
                </a:tc>
                <a:tc rowSpan="2" hMerge="1">
                  <a:txBody>
                    <a:bodyPr/>
                    <a:lstStyle/>
                    <a:p>
                      <a:endParaRPr lang="en-US"/>
                    </a:p>
                  </a:txBody>
                  <a:tcPr/>
                </a:tc>
                <a:tc rowSpan="2">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N</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b">
                    <a:lnL>
                      <a:noFill/>
                    </a:lnL>
                    <a:lnR w="12700" cap="flat" cmpd="sng" algn="ctr">
                      <a:solidFill>
                        <a:srgbClr val="E0E0E0"/>
                      </a:solidFill>
                      <a:prstDash val="solid"/>
                      <a:round/>
                      <a:headEnd type="none" w="med" len="med"/>
                      <a:tailEnd type="none" w="med" len="med"/>
                    </a:lnR>
                    <a:lnT>
                      <a:noFill/>
                    </a:lnT>
                    <a:lnB w="12700" cap="flat" cmpd="sng" algn="ctr">
                      <a:solidFill>
                        <a:srgbClr val="AEAEAE"/>
                      </a:solidFill>
                      <a:prstDash val="solid"/>
                      <a:round/>
                      <a:headEnd type="none" w="med" len="med"/>
                      <a:tailEnd type="none" w="med" len="med"/>
                    </a:lnB>
                    <a:solidFill>
                      <a:srgbClr val="FFFFFF"/>
                    </a:solidFill>
                  </a:tcPr>
                </a:tc>
                <a:tc rowSpan="2">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Correlation</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b">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a:noFill/>
                    </a:lnT>
                    <a:lnB w="12700" cap="flat" cmpd="sng" algn="ctr">
                      <a:solidFill>
                        <a:srgbClr val="AEAEAE"/>
                      </a:solidFill>
                      <a:prstDash val="solid"/>
                      <a:round/>
                      <a:headEnd type="none" w="med" len="med"/>
                      <a:tailEnd type="none" w="med" len="med"/>
                    </a:lnB>
                    <a:solidFill>
                      <a:srgbClr val="FFFFFF"/>
                    </a:solidFill>
                  </a:tcPr>
                </a:tc>
                <a:tc gridSpan="2">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Significance</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b">
                    <a:lnL w="12700" cap="flat" cmpd="sng" algn="ctr">
                      <a:solidFill>
                        <a:srgbClr val="E0E0E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extLst>
                  <a:ext uri="{0D108BD9-81ED-4DB2-BD59-A6C34878D82A}">
                    <a16:rowId xmlns:a16="http://schemas.microsoft.com/office/drawing/2014/main" val="721548604"/>
                  </a:ext>
                </a:extLst>
              </a:tr>
              <a:tr h="197111">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One-Sided p</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b">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a:noFill/>
                    </a:lnT>
                    <a:lnB w="12700" cap="flat" cmpd="sng" algn="ctr">
                      <a:solidFill>
                        <a:srgbClr val="152935"/>
                      </a:solidFill>
                      <a:prstDash val="solid"/>
                      <a:round/>
                      <a:headEnd type="none" w="med" len="med"/>
                      <a:tailEnd type="none" w="med" len="med"/>
                    </a:lnB>
                    <a:solidFill>
                      <a:srgbClr val="FFFFFF"/>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Two-Sided p</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b">
                    <a:lnL w="12700" cap="flat" cmpd="sng" algn="ctr">
                      <a:solidFill>
                        <a:srgbClr val="E0E0E0"/>
                      </a:solidFill>
                      <a:prstDash val="solid"/>
                      <a:round/>
                      <a:headEnd type="none" w="med" len="med"/>
                      <a:tailEnd type="none" w="med" len="med"/>
                    </a:lnL>
                    <a:lnR>
                      <a:noFill/>
                    </a:lnR>
                    <a:lnT>
                      <a:noFill/>
                    </a:lnT>
                    <a:lnB w="12700" cap="flat" cmpd="sng" algn="ctr">
                      <a:solidFill>
                        <a:srgbClr val="152935"/>
                      </a:solidFill>
                      <a:prstDash val="solid"/>
                      <a:round/>
                      <a:headEnd type="none" w="med" len="med"/>
                      <a:tailEnd type="none" w="med" len="med"/>
                    </a:lnB>
                    <a:solidFill>
                      <a:srgbClr val="FFFFFF"/>
                    </a:solidFill>
                  </a:tcPr>
                </a:tc>
                <a:extLst>
                  <a:ext uri="{0D108BD9-81ED-4DB2-BD59-A6C34878D82A}">
                    <a16:rowId xmlns:a16="http://schemas.microsoft.com/office/drawing/2014/main" val="1918708550"/>
                  </a:ext>
                </a:extLst>
              </a:tr>
              <a:tr h="197111">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Pair 2</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E0E0E0"/>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Pre_Spiritual &amp; FU_Spiritual</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E0E0E0"/>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19</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w="12700" cap="flat" cmpd="sng" algn="ctr">
                      <a:solidFill>
                        <a:srgbClr val="E0E0E0"/>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.682</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&lt;.001</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w="12700" cap="flat" cmpd="sng" algn="ctr">
                      <a:solidFill>
                        <a:srgbClr val="152935"/>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47D459"/>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.001</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a:noFill/>
                    </a:lnR>
                    <a:lnT w="12700" cap="flat" cmpd="sng" algn="ctr">
                      <a:solidFill>
                        <a:srgbClr val="152935"/>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extLst>
                  <a:ext uri="{0D108BD9-81ED-4DB2-BD59-A6C34878D82A}">
                    <a16:rowId xmlns:a16="http://schemas.microsoft.com/office/drawing/2014/main" val="3085027928"/>
                  </a:ext>
                </a:extLst>
              </a:tr>
              <a:tr h="197111">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Pair 6</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E0E0E0"/>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Pre_Intellectual &amp; FU_Intellectual</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E0E0E0"/>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19</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w="12700" cap="flat" cmpd="sng" algn="ctr">
                      <a:solidFill>
                        <a:srgbClr val="E0E0E0"/>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.575</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.005</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47D459"/>
                    </a:solidFill>
                  </a:tcPr>
                </a:tc>
                <a:tc>
                  <a:txBody>
                    <a:bodyPr/>
                    <a:lstStyle/>
                    <a:p>
                      <a:pPr marL="0" marR="0">
                        <a:buNone/>
                      </a:pPr>
                      <a:r>
                        <a:rPr lang="en-US"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.010</a:t>
                      </a:r>
                      <a:endParaRPr lang="en-US" sz="1100" kern="100" dirty="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extLst>
                  <a:ext uri="{0D108BD9-81ED-4DB2-BD59-A6C34878D82A}">
                    <a16:rowId xmlns:a16="http://schemas.microsoft.com/office/drawing/2014/main" val="2690883734"/>
                  </a:ext>
                </a:extLst>
              </a:tr>
            </a:tbl>
          </a:graphicData>
        </a:graphic>
      </p:graphicFrame>
      <p:sp>
        <p:nvSpPr>
          <p:cNvPr id="4" name="Rectangle 1">
            <a:extLst>
              <a:ext uri="{FF2B5EF4-FFF2-40B4-BE49-F238E27FC236}">
                <a16:creationId xmlns:a16="http://schemas.microsoft.com/office/drawing/2014/main" id="{7D891C4A-54AD-FA82-DF5D-0AF13BB2C44F}"/>
              </a:ext>
            </a:extLst>
          </p:cNvPr>
          <p:cNvSpPr>
            <a:spLocks noChangeArrowheads="1"/>
          </p:cNvSpPr>
          <p:nvPr/>
        </p:nvSpPr>
        <p:spPr bwMode="auto">
          <a:xfrm>
            <a:off x="4467225" y="2744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267602E1-18BB-EE24-E39E-C6340D2CA728}"/>
              </a:ext>
            </a:extLst>
          </p:cNvPr>
          <p:cNvSpPr txBox="1"/>
          <p:nvPr/>
        </p:nvSpPr>
        <p:spPr>
          <a:xfrm>
            <a:off x="971553" y="5486941"/>
            <a:ext cx="4879819" cy="646331"/>
          </a:xfrm>
          <a:prstGeom prst="rect">
            <a:avLst/>
          </a:prstGeom>
          <a:noFill/>
        </p:spPr>
        <p:txBody>
          <a:bodyPr wrap="square" rtlCol="0">
            <a:spAutoFit/>
          </a:bodyPr>
          <a:lstStyle/>
          <a:p>
            <a:r>
              <a:rPr lang="en-US" sz="1200" dirty="0"/>
              <a:t>Spiritual </a:t>
            </a:r>
            <a:r>
              <a:rPr lang="en-US" sz="1200" dirty="0" err="1"/>
              <a:t>Ex.:I</a:t>
            </a:r>
            <a:r>
              <a:rPr lang="en-US" sz="1200" dirty="0"/>
              <a:t> take time to think about what is important in life - who I am, what I value, where I fit in, where I'm going</a:t>
            </a:r>
          </a:p>
          <a:p>
            <a:r>
              <a:rPr lang="en-US" sz="1200" dirty="0"/>
              <a:t>Intellectual Ex: I am open to new ideas. </a:t>
            </a:r>
          </a:p>
        </p:txBody>
      </p:sp>
    </p:spTree>
    <p:extLst>
      <p:ext uri="{BB962C8B-B14F-4D97-AF65-F5344CB8AC3E}">
        <p14:creationId xmlns:p14="http://schemas.microsoft.com/office/powerpoint/2010/main" val="2287216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A151630-1A5E-6592-E5B1-44C4ABE01E2E}"/>
              </a:ext>
            </a:extLst>
          </p:cNvPr>
          <p:cNvSpPr>
            <a:spLocks noGrp="1"/>
          </p:cNvSpPr>
          <p:nvPr>
            <p:ph type="ctrTitle"/>
          </p:nvPr>
        </p:nvSpPr>
        <p:spPr>
          <a:xfrm>
            <a:off x="1280160" y="301752"/>
            <a:ext cx="4663438" cy="2441448"/>
          </a:xfrm>
        </p:spPr>
        <p:txBody>
          <a:bodyPr/>
          <a:lstStyle/>
          <a:p>
            <a:pPr algn="ctr"/>
            <a:r>
              <a:rPr lang="en-US" dirty="0"/>
              <a:t>Archetypal</a:t>
            </a:r>
            <a:br>
              <a:rPr lang="en-US" dirty="0"/>
            </a:br>
            <a:r>
              <a:rPr lang="en-US" dirty="0"/>
              <a:t>Wellness</a:t>
            </a:r>
          </a:p>
        </p:txBody>
      </p:sp>
      <p:sp>
        <p:nvSpPr>
          <p:cNvPr id="16" name="Text Placeholder 2">
            <a:extLst>
              <a:ext uri="{FF2B5EF4-FFF2-40B4-BE49-F238E27FC236}">
                <a16:creationId xmlns:a16="http://schemas.microsoft.com/office/drawing/2014/main" id="{FA99C4D9-23DD-AAE2-054D-95C24C1FA173}"/>
              </a:ext>
            </a:extLst>
          </p:cNvPr>
          <p:cNvSpPr>
            <a:spLocks noGrp="1"/>
          </p:cNvSpPr>
          <p:nvPr>
            <p:ph type="body" sz="quarter" idx="14"/>
          </p:nvPr>
        </p:nvSpPr>
        <p:spPr>
          <a:xfrm>
            <a:off x="1280161" y="2777067"/>
            <a:ext cx="4663440" cy="3550581"/>
          </a:xfrm>
        </p:spPr>
        <p:txBody>
          <a:bodyPr/>
          <a:lstStyle/>
          <a:p>
            <a:endParaRPr lang="en-US" dirty="0"/>
          </a:p>
        </p:txBody>
      </p:sp>
      <p:pic>
        <p:nvPicPr>
          <p:cNvPr id="9" name="Picture 8" descr="A diagram of a trophy&#10;&#10;AI-generated content may be incorrect.">
            <a:extLst>
              <a:ext uri="{FF2B5EF4-FFF2-40B4-BE49-F238E27FC236}">
                <a16:creationId xmlns:a16="http://schemas.microsoft.com/office/drawing/2014/main" id="{CABEDE13-2418-1AC4-A262-9ADD4FD205F4}"/>
              </a:ext>
            </a:extLst>
          </p:cNvPr>
          <p:cNvPicPr>
            <a:picLocks noChangeAspect="1"/>
          </p:cNvPicPr>
          <p:nvPr/>
        </p:nvPicPr>
        <p:blipFill>
          <a:blip r:embed="rId2"/>
          <a:srcRect r="2219" b="-1"/>
          <a:stretch>
            <a:fillRect/>
          </a:stretch>
        </p:blipFill>
        <p:spPr>
          <a:xfrm>
            <a:off x="6695553" y="301752"/>
            <a:ext cx="5221224" cy="6263640"/>
          </a:xfrm>
          <a:prstGeom prst="rect">
            <a:avLst/>
          </a:prstGeom>
          <a:noFill/>
        </p:spPr>
      </p:pic>
      <p:sp>
        <p:nvSpPr>
          <p:cNvPr id="3" name="TextBox 2">
            <a:extLst>
              <a:ext uri="{FF2B5EF4-FFF2-40B4-BE49-F238E27FC236}">
                <a16:creationId xmlns:a16="http://schemas.microsoft.com/office/drawing/2014/main" id="{7455EBF1-0909-D0C7-66AD-BF3CC0265604}"/>
              </a:ext>
            </a:extLst>
          </p:cNvPr>
          <p:cNvSpPr txBox="1"/>
          <p:nvPr/>
        </p:nvSpPr>
        <p:spPr>
          <a:xfrm>
            <a:off x="3048000" y="3318590"/>
            <a:ext cx="6096000" cy="246221"/>
          </a:xfrm>
          <a:prstGeom prst="rect">
            <a:avLst/>
          </a:prstGeom>
          <a:noFill/>
        </p:spPr>
        <p:txBody>
          <a:bodyPr wrap="square">
            <a:spAutoFit/>
          </a:bodyPr>
          <a:lstStyle/>
          <a:p>
            <a:endParaRPr lang="en-US" sz="1000" b="0" i="0" u="none" strike="noStrike" baseline="0" dirty="0">
              <a:latin typeface="Times New Roman" panose="02020603050405020304" pitchFamily="18" charset="0"/>
            </a:endParaRPr>
          </a:p>
        </p:txBody>
      </p:sp>
    </p:spTree>
    <p:extLst>
      <p:ext uri="{BB962C8B-B14F-4D97-AF65-F5344CB8AC3E}">
        <p14:creationId xmlns:p14="http://schemas.microsoft.com/office/powerpoint/2010/main" val="2654848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F3F4807A-5068-4492-8025-D75F320E9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F3D698-D01B-1C5A-58A7-53B8CD22E437}"/>
              </a:ext>
            </a:extLst>
          </p:cNvPr>
          <p:cNvSpPr>
            <a:spLocks noGrp="1"/>
          </p:cNvSpPr>
          <p:nvPr>
            <p:ph type="title"/>
          </p:nvPr>
        </p:nvSpPr>
        <p:spPr>
          <a:xfrm>
            <a:off x="8000837" y="1325881"/>
            <a:ext cx="3543464" cy="2819400"/>
          </a:xfrm>
        </p:spPr>
        <p:txBody>
          <a:bodyPr vert="horz" lIns="91440" tIns="45720" rIns="91440" bIns="45720" rtlCol="0" anchor="b">
            <a:normAutofit fontScale="90000"/>
          </a:bodyPr>
          <a:lstStyle/>
          <a:p>
            <a:r>
              <a:rPr lang="en-US" dirty="0">
                <a:solidFill>
                  <a:srgbClr val="EBEBEB"/>
                </a:solidFill>
              </a:rPr>
              <a:t>Thank you! Let’s keep telling our stories</a:t>
            </a:r>
            <a:br>
              <a:rPr lang="en-US" dirty="0">
                <a:solidFill>
                  <a:srgbClr val="EBEBEB"/>
                </a:solidFill>
              </a:rPr>
            </a:br>
            <a:r>
              <a:rPr lang="en-US" sz="2000" dirty="0">
                <a:solidFill>
                  <a:srgbClr val="EBEBEB"/>
                </a:solidFill>
              </a:rPr>
              <a:t>Annabelle Nelson, PhD</a:t>
            </a:r>
            <a:br>
              <a:rPr lang="en-US" dirty="0">
                <a:solidFill>
                  <a:srgbClr val="EBEBEB"/>
                </a:solidFill>
              </a:rPr>
            </a:br>
            <a:r>
              <a:rPr lang="en-US" sz="2000" dirty="0">
                <a:solidFill>
                  <a:srgbClr val="EBEBEB"/>
                </a:solidFill>
              </a:rPr>
              <a:t>anelson@fielding.edu</a:t>
            </a:r>
            <a:endParaRPr lang="en-US" dirty="0">
              <a:solidFill>
                <a:srgbClr val="EBEBEB"/>
              </a:solidFill>
            </a:endParaRPr>
          </a:p>
        </p:txBody>
      </p:sp>
      <p:sp>
        <p:nvSpPr>
          <p:cNvPr id="24" name="Freeform 36">
            <a:extLst>
              <a:ext uri="{FF2B5EF4-FFF2-40B4-BE49-F238E27FC236}">
                <a16:creationId xmlns:a16="http://schemas.microsoft.com/office/drawing/2014/main" id="{B24996F8-180C-4DCB-8A26-DFA336CDE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13666"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A statue of a person holding a couple of children&#10;&#10;AI-generated content may be incorrect.">
            <a:extLst>
              <a:ext uri="{FF2B5EF4-FFF2-40B4-BE49-F238E27FC236}">
                <a16:creationId xmlns:a16="http://schemas.microsoft.com/office/drawing/2014/main" id="{E6F61398-7884-653F-B8F9-A5018E152973}"/>
              </a:ext>
            </a:extLst>
          </p:cNvPr>
          <p:cNvPicPr>
            <a:picLocks noChangeAspect="1"/>
          </p:cNvPicPr>
          <p:nvPr/>
        </p:nvPicPr>
        <p:blipFill>
          <a:blip r:embed="rId7">
            <a:extLst>
              <a:ext uri="{28A0092B-C50C-407E-A947-70E740481C1C}">
                <a14:useLocalDpi xmlns:a14="http://schemas.microsoft.com/office/drawing/2010/main" val="0"/>
              </a:ext>
            </a:extLst>
          </a:blip>
          <a:srcRect t="1015" r="-1" b="10379"/>
          <a:stretch>
            <a:fillRect/>
          </a:stretch>
        </p:blipFill>
        <p:spPr>
          <a:xfrm>
            <a:off x="-292845" y="-228596"/>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p:spPr>
      </p:pic>
      <p:sp>
        <p:nvSpPr>
          <p:cNvPr id="26" name="Rectangle 25">
            <a:extLst>
              <a:ext uri="{FF2B5EF4-FFF2-40B4-BE49-F238E27FC236}">
                <a16:creationId xmlns:a16="http://schemas.microsoft.com/office/drawing/2014/main" id="{630182B0-3559-41D5-9EBC-0BD86BEDA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BA9F0EFE-FA77-368D-F766-423BD6BAABC4}"/>
              </a:ext>
            </a:extLst>
          </p:cNvPr>
          <p:cNvSpPr>
            <a:spLocks noGrp="1"/>
          </p:cNvSpPr>
          <p:nvPr>
            <p:ph type="body" sz="half" idx="2"/>
          </p:nvPr>
        </p:nvSpPr>
        <p:spPr/>
        <p:txBody>
          <a:bodyPr/>
          <a:lstStyle/>
          <a:p>
            <a:endParaRPr lang="en-US" dirty="0"/>
          </a:p>
          <a:p>
            <a:endParaRPr lang="en-US" dirty="0"/>
          </a:p>
        </p:txBody>
      </p:sp>
    </p:spTree>
    <p:extLst>
      <p:ext uri="{BB962C8B-B14F-4D97-AF65-F5344CB8AC3E}">
        <p14:creationId xmlns:p14="http://schemas.microsoft.com/office/powerpoint/2010/main" val="3271375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CEC925-CF29-56B9-4B7B-5F52A02A91BE}"/>
              </a:ext>
            </a:extLst>
          </p:cNvPr>
          <p:cNvSpPr txBox="1"/>
          <p:nvPr/>
        </p:nvSpPr>
        <p:spPr>
          <a:xfrm>
            <a:off x="883920" y="1305341"/>
            <a:ext cx="11084560"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Univers"/>
                <a:ea typeface="+mn-ea"/>
                <a:cs typeface="+mn-cs"/>
              </a:rPr>
              <a:t>Bibliography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nivers"/>
                <a:ea typeface="+mn-ea"/>
                <a:cs typeface="+mn-cs"/>
              </a:rPr>
              <a:t>Edinger, E.F. (2017). </a:t>
            </a:r>
            <a:r>
              <a:rPr kumimoji="0" lang="en-US" sz="1800" b="0" i="1" u="none" strike="noStrike" kern="1200" cap="none" spc="0" normalizeH="0" baseline="0" noProof="0" dirty="0">
                <a:ln>
                  <a:noFill/>
                </a:ln>
                <a:solidFill>
                  <a:prstClr val="black"/>
                </a:solidFill>
                <a:effectLst/>
                <a:uLnTx/>
                <a:uFillTx/>
                <a:latin typeface="Univers"/>
                <a:ea typeface="+mn-ea"/>
                <a:cs typeface="+mn-cs"/>
              </a:rPr>
              <a:t>Ego and archetype.</a:t>
            </a:r>
            <a:r>
              <a:rPr kumimoji="0" lang="en-US" sz="1800" b="0" i="0" u="none" strike="noStrike" kern="1200" cap="none" spc="0" normalizeH="0" baseline="0" noProof="0" dirty="0">
                <a:ln>
                  <a:noFill/>
                </a:ln>
                <a:solidFill>
                  <a:prstClr val="black"/>
                </a:solidFill>
                <a:effectLst/>
                <a:uLnTx/>
                <a:uFillTx/>
                <a:latin typeface="Univers"/>
                <a:ea typeface="+mn-ea"/>
                <a:cs typeface="+mn-cs"/>
              </a:rPr>
              <a:t> Shambhala Publications.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nivers"/>
                <a:ea typeface="+mn-ea"/>
                <a:cs typeface="+mn-cs"/>
              </a:rPr>
              <a:t>Fleischer, K. (2023). Collective trauma, implicit  memories, the body, and active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nivers"/>
                <a:ea typeface="+mn-ea"/>
                <a:cs typeface="+mn-cs"/>
              </a:rPr>
              <a:t>	imagination in Jungian analysis . </a:t>
            </a:r>
            <a:r>
              <a:rPr kumimoji="0" lang="en-US" sz="1800" b="0" i="1" u="none" strike="noStrike" kern="1200" cap="none" spc="0" normalizeH="0" baseline="0" noProof="0" dirty="0">
                <a:ln>
                  <a:noFill/>
                </a:ln>
                <a:solidFill>
                  <a:prstClr val="black"/>
                </a:solidFill>
                <a:effectLst/>
                <a:uLnTx/>
                <a:uFillTx/>
                <a:latin typeface="Univers"/>
                <a:ea typeface="+mn-ea"/>
                <a:cs typeface="+mn-cs"/>
              </a:rPr>
              <a:t>Journal of Analytical Psychology</a:t>
            </a:r>
            <a:r>
              <a:rPr kumimoji="0" lang="en-US" sz="1800" b="0" i="0" u="none" strike="noStrike" kern="1200" cap="none" spc="0" normalizeH="0" baseline="0" noProof="0" dirty="0">
                <a:ln>
                  <a:noFill/>
                </a:ln>
                <a:solidFill>
                  <a:prstClr val="black"/>
                </a:solidFill>
                <a:effectLst/>
                <a:uLnTx/>
                <a:uFillTx/>
                <a:latin typeface="Univers"/>
                <a:ea typeface="+mn-ea"/>
                <a:cs typeface="+mn-cs"/>
              </a:rPr>
              <a:t>, 68(2), 395-415.</a:t>
            </a:r>
          </a:p>
          <a:p>
            <a:pPr>
              <a:defRPr/>
            </a:pPr>
            <a:r>
              <a:rPr lang="en-US" dirty="0"/>
              <a:t>Nelson, A. L. (2024). The Heroine Archetype. </a:t>
            </a:r>
            <a:r>
              <a:rPr lang="en-US" i="1" dirty="0"/>
              <a:t>Heroism Science</a:t>
            </a:r>
            <a:r>
              <a:rPr lang="en-US" dirty="0"/>
              <a:t>, </a:t>
            </a:r>
            <a:r>
              <a:rPr lang="en-US" i="1" dirty="0"/>
              <a:t>9</a:t>
            </a:r>
            <a:r>
              <a:rPr lang="en-US" dirty="0"/>
              <a:t>(1), 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nivers"/>
                <a:ea typeface="+mn-ea"/>
                <a:cs typeface="+mn-cs"/>
              </a:rPr>
              <a:t>Nelson, A. (2014). </a:t>
            </a:r>
            <a:r>
              <a:rPr kumimoji="0" lang="en-US" sz="1800" b="0" i="1" u="none" strike="noStrike" kern="1200" cap="none" spc="0" normalizeH="0" baseline="0" noProof="0" dirty="0">
                <a:ln>
                  <a:noFill/>
                </a:ln>
                <a:solidFill>
                  <a:prstClr val="black"/>
                </a:solidFill>
                <a:effectLst/>
                <a:uLnTx/>
                <a:uFillTx/>
                <a:latin typeface="Univers"/>
                <a:ea typeface="+mn-ea"/>
                <a:cs typeface="+mn-cs"/>
              </a:rPr>
              <a:t>Archetypal imagery and the spiritual self: Techniques for coaches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Univers"/>
                <a:ea typeface="+mn-ea"/>
                <a:cs typeface="+mn-cs"/>
              </a:rPr>
              <a:t>	therapists</a:t>
            </a:r>
            <a:r>
              <a:rPr kumimoji="0" lang="en-US" sz="1800" b="0" i="0" u="none" strike="noStrike" kern="1200" cap="none" spc="0" normalizeH="0" baseline="0" noProof="0" dirty="0">
                <a:ln>
                  <a:noFill/>
                </a:ln>
                <a:solidFill>
                  <a:prstClr val="black"/>
                </a:solidFill>
                <a:effectLst/>
                <a:uLnTx/>
                <a:uFillTx/>
                <a:latin typeface="Univers"/>
                <a:ea typeface="+mn-ea"/>
                <a:cs typeface="+mn-cs"/>
              </a:rPr>
              <a:t>. Singing Dragon.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nivers"/>
                <a:ea typeface="+mn-ea"/>
                <a:cs typeface="+mn-cs"/>
              </a:rPr>
              <a:t>Ravitz, L. J. (2022). The valiant battle: from chaos to integration. </a:t>
            </a:r>
            <a:r>
              <a:rPr kumimoji="0" lang="en-US" sz="1800" b="0" i="1" u="none" strike="noStrike" kern="1200" cap="none" spc="0" normalizeH="0" baseline="0" noProof="0" dirty="0">
                <a:ln>
                  <a:noFill/>
                </a:ln>
                <a:solidFill>
                  <a:prstClr val="black"/>
                </a:solidFill>
                <a:effectLst/>
                <a:uLnTx/>
                <a:uFillTx/>
                <a:latin typeface="Univers"/>
                <a:ea typeface="+mn-ea"/>
                <a:cs typeface="+mn-cs"/>
              </a:rPr>
              <a:t>Journal of Analytical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Univers"/>
                <a:ea typeface="+mn-ea"/>
                <a:cs typeface="+mn-cs"/>
              </a:rPr>
              <a:t>	Psychology</a:t>
            </a:r>
            <a:r>
              <a:rPr kumimoji="0" lang="en-US" sz="1800" b="0" i="0" u="none" strike="noStrike" kern="1200" cap="none" spc="0" normalizeH="0" baseline="0" noProof="0" dirty="0">
                <a:ln>
                  <a:noFill/>
                </a:ln>
                <a:solidFill>
                  <a:prstClr val="black"/>
                </a:solidFill>
                <a:effectLst/>
                <a:uLnTx/>
                <a:uFillTx/>
                <a:latin typeface="Univers"/>
                <a:ea typeface="+mn-ea"/>
                <a:cs typeface="+mn-cs"/>
              </a:rPr>
              <a:t>, 67(4), 1091-1125. https://doi.org/10.1111/1468-5922.12856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nivers"/>
                <a:ea typeface="+mn-ea"/>
                <a:cs typeface="+mn-cs"/>
              </a:rPr>
              <a:t>Steel, C., Wright, K., Goodwin, G. M., Simon, J., Morant, N., Taylor, R. S., ... &amp; Holmes, E. A. (2023)	The IBER study: a feasibility </a:t>
            </a:r>
            <a:r>
              <a:rPr kumimoji="0" lang="en-US" sz="1800" b="0" i="0" u="none" strike="noStrike" kern="1200" cap="none" spc="0" normalizeH="0" baseline="0" noProof="0" dirty="0" err="1">
                <a:ln>
                  <a:noFill/>
                </a:ln>
                <a:solidFill>
                  <a:prstClr val="black"/>
                </a:solidFill>
                <a:effectLst/>
                <a:uLnTx/>
                <a:uFillTx/>
                <a:latin typeface="Univers"/>
                <a:ea typeface="+mn-ea"/>
                <a:cs typeface="+mn-cs"/>
              </a:rPr>
              <a:t>randomised</a:t>
            </a:r>
            <a:r>
              <a:rPr kumimoji="0" lang="en-US" sz="1800" b="0" i="0" u="none" strike="noStrike" kern="1200" cap="none" spc="0" normalizeH="0" baseline="0" noProof="0" dirty="0">
                <a:ln>
                  <a:noFill/>
                </a:ln>
                <a:solidFill>
                  <a:prstClr val="black"/>
                </a:solidFill>
                <a:effectLst/>
                <a:uLnTx/>
                <a:uFillTx/>
                <a:latin typeface="Univers"/>
                <a:ea typeface="+mn-ea"/>
                <a:cs typeface="+mn-cs"/>
              </a:rPr>
              <a:t> controlled trial of imagery based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nivers"/>
                <a:ea typeface="+mn-ea"/>
                <a:cs typeface="+mn-cs"/>
              </a:rPr>
              <a:t>	emotion regulation for the treatment of anxiety in bipolar disorder</a:t>
            </a:r>
            <a:r>
              <a:rPr kumimoji="0" lang="en-US" sz="1800" b="0" i="1" u="none" strike="noStrike" kern="1200" cap="none" spc="0" normalizeH="0" baseline="0" noProof="0" dirty="0">
                <a:ln>
                  <a:noFill/>
                </a:ln>
                <a:solidFill>
                  <a:prstClr val="black"/>
                </a:solidFill>
                <a:effectLst/>
                <a:uLnTx/>
                <a:uFillTx/>
                <a:latin typeface="Univers"/>
                <a:ea typeface="+mn-ea"/>
                <a:cs typeface="+mn-cs"/>
              </a:rPr>
              <a:t>. International Journal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Univers"/>
                <a:ea typeface="+mn-ea"/>
                <a:cs typeface="+mn-cs"/>
              </a:rPr>
              <a:t>	of Bipolar Disorders,</a:t>
            </a:r>
            <a:r>
              <a:rPr kumimoji="0" lang="en-US" sz="1800" b="0" i="0" u="none" strike="noStrike" kern="1200" cap="none" spc="0" normalizeH="0" baseline="0" noProof="0" dirty="0">
                <a:ln>
                  <a:noFill/>
                </a:ln>
                <a:solidFill>
                  <a:prstClr val="black"/>
                </a:solidFill>
                <a:effectLst/>
                <a:uLnTx/>
                <a:uFillTx/>
                <a:latin typeface="Univers"/>
                <a:ea typeface="+mn-ea"/>
                <a:cs typeface="+mn-cs"/>
              </a:rPr>
              <a:t> 11(1), 27.</a:t>
            </a:r>
          </a:p>
          <a:p>
            <a:pPr lvl="0">
              <a:defRPr/>
            </a:pPr>
            <a:r>
              <a:rPr lang="en-US" dirty="0"/>
              <a:t>Von Franz, M. L. (2021). </a:t>
            </a:r>
            <a:r>
              <a:rPr lang="en-US" i="1" dirty="0"/>
              <a:t>Volume 1 of the Collected Works of Marie-Louise von Franz: Archetypal</a:t>
            </a:r>
          </a:p>
          <a:p>
            <a:pPr lvl="0">
              <a:defRPr/>
            </a:pPr>
            <a:r>
              <a:rPr lang="en-US" i="1" dirty="0"/>
              <a:t>	 Symbols in Fairytales: The Profane and Magical Worlds</a:t>
            </a:r>
            <a:r>
              <a:rPr lang="en-US" dirty="0"/>
              <a:t>. Chiron Publications.</a:t>
            </a:r>
            <a:endParaRPr kumimoji="0" lang="en-US" sz="1800" b="0" i="0" u="none" strike="noStrike" kern="1200" cap="none" spc="0" normalizeH="0" baseline="0" noProof="0" dirty="0">
              <a:ln>
                <a:noFill/>
              </a:ln>
              <a:solidFill>
                <a:prstClr val="black"/>
              </a:solidFill>
              <a:effectLst/>
              <a:uLnTx/>
              <a:uFillTx/>
              <a:latin typeface="Univer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nivers"/>
                <a:ea typeface="+mn-ea"/>
                <a:cs typeface="+mn-cs"/>
              </a:rPr>
              <a:t>Zaleskiewicz</a:t>
            </a:r>
            <a:r>
              <a:rPr kumimoji="0" lang="en-US" sz="1800" b="0" i="0" u="none" strike="noStrike" kern="1200" cap="none" spc="0" normalizeH="0" baseline="0" noProof="0" dirty="0">
                <a:ln>
                  <a:noFill/>
                </a:ln>
                <a:solidFill>
                  <a:prstClr val="black"/>
                </a:solidFill>
                <a:effectLst/>
                <a:uLnTx/>
                <a:uFillTx/>
                <a:latin typeface="Univers"/>
                <a:ea typeface="+mn-ea"/>
                <a:cs typeface="+mn-cs"/>
              </a:rPr>
              <a:t>, T., </a:t>
            </a:r>
            <a:r>
              <a:rPr kumimoji="0" lang="en-US" sz="1800" b="0" i="0" u="none" strike="noStrike" kern="1200" cap="none" spc="0" normalizeH="0" baseline="0" noProof="0" dirty="0" err="1">
                <a:ln>
                  <a:noFill/>
                </a:ln>
                <a:solidFill>
                  <a:prstClr val="black"/>
                </a:solidFill>
                <a:effectLst/>
                <a:uLnTx/>
                <a:uFillTx/>
                <a:latin typeface="Univers"/>
                <a:ea typeface="+mn-ea"/>
                <a:cs typeface="+mn-cs"/>
              </a:rPr>
              <a:t>Traczyk</a:t>
            </a:r>
            <a:r>
              <a:rPr kumimoji="0" lang="en-US" sz="1800" b="0" i="0" u="none" strike="noStrike" kern="1200" cap="none" spc="0" normalizeH="0" baseline="0" noProof="0" dirty="0">
                <a:ln>
                  <a:noFill/>
                </a:ln>
                <a:solidFill>
                  <a:prstClr val="black"/>
                </a:solidFill>
                <a:effectLst/>
                <a:uLnTx/>
                <a:uFillTx/>
                <a:latin typeface="Univers"/>
                <a:ea typeface="+mn-ea"/>
                <a:cs typeface="+mn-cs"/>
              </a:rPr>
              <a:t>, J., &amp; </a:t>
            </a:r>
            <a:r>
              <a:rPr kumimoji="0" lang="en-US" sz="1800" b="0" i="0" u="none" strike="noStrike" kern="1200" cap="none" spc="0" normalizeH="0" baseline="0" noProof="0" dirty="0" err="1">
                <a:ln>
                  <a:noFill/>
                </a:ln>
                <a:solidFill>
                  <a:prstClr val="black"/>
                </a:solidFill>
                <a:effectLst/>
                <a:uLnTx/>
                <a:uFillTx/>
                <a:latin typeface="Univers"/>
                <a:ea typeface="+mn-ea"/>
                <a:cs typeface="+mn-cs"/>
              </a:rPr>
              <a:t>Sobkow</a:t>
            </a:r>
            <a:r>
              <a:rPr kumimoji="0" lang="en-US" sz="1800" b="0" i="0" u="none" strike="noStrike" kern="1200" cap="none" spc="0" normalizeH="0" baseline="0" noProof="0" dirty="0">
                <a:ln>
                  <a:noFill/>
                </a:ln>
                <a:solidFill>
                  <a:prstClr val="black"/>
                </a:solidFill>
                <a:effectLst/>
                <a:uLnTx/>
                <a:uFillTx/>
                <a:latin typeface="Univers"/>
                <a:ea typeface="+mn-ea"/>
                <a:cs typeface="+mn-cs"/>
              </a:rPr>
              <a:t>, A. (2023). Decision making and mental imagery: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nivers"/>
                <a:ea typeface="+mn-ea"/>
                <a:cs typeface="+mn-cs"/>
              </a:rPr>
              <a:t>	conceptual synthesis and new research directions. </a:t>
            </a:r>
            <a:r>
              <a:rPr kumimoji="0" lang="en-US" sz="1800" b="0" i="1" u="none" strike="noStrike" kern="1200" cap="none" spc="0" normalizeH="0" baseline="0" noProof="0" dirty="0">
                <a:ln>
                  <a:noFill/>
                </a:ln>
                <a:solidFill>
                  <a:prstClr val="black"/>
                </a:solidFill>
                <a:effectLst/>
                <a:uLnTx/>
                <a:uFillTx/>
                <a:latin typeface="Univers"/>
                <a:ea typeface="+mn-ea"/>
                <a:cs typeface="+mn-cs"/>
              </a:rPr>
              <a:t>Journal of Cognitive Psychology</a:t>
            </a:r>
            <a:r>
              <a:rPr kumimoji="0" lang="en-US" sz="1800" b="0" i="0" u="none" strike="noStrike" kern="1200" cap="none" spc="0" normalizeH="0" baseline="0" noProof="0" dirty="0">
                <a:ln>
                  <a:noFill/>
                </a:ln>
                <a:solidFill>
                  <a:prstClr val="black"/>
                </a:solidFill>
                <a:effectLst/>
                <a:uLnTx/>
                <a:uFillTx/>
                <a:latin typeface="Univers"/>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nivers"/>
                <a:ea typeface="+mn-ea"/>
                <a:cs typeface="+mn-cs"/>
              </a:rPr>
              <a:t>	35(5), 603-633.</a:t>
            </a:r>
          </a:p>
        </p:txBody>
      </p:sp>
    </p:spTree>
    <p:extLst>
      <p:ext uri="{BB962C8B-B14F-4D97-AF65-F5344CB8AC3E}">
        <p14:creationId xmlns:p14="http://schemas.microsoft.com/office/powerpoint/2010/main" val="3306242693"/>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GradientVTI">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laxy presentation_Win32_SL_V16" id="{36B34AD0-AFC2-468E-8620-6CFD159B149F}" vid="{ACCF8893-1A0E-437D-A612-1659D305EA1C}"/>
    </a:ext>
  </a:extLst>
</a:theme>
</file>

<file path=ppt/theme/theme3.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299</TotalTime>
  <Words>1584</Words>
  <Application>Microsoft Office PowerPoint</Application>
  <PresentationFormat>Widescreen</PresentationFormat>
  <Paragraphs>117</Paragraphs>
  <Slides>19</Slides>
  <Notes>3</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19</vt:i4>
      </vt:variant>
    </vt:vector>
  </HeadingPairs>
  <TitlesOfParts>
    <vt:vector size="32" baseType="lpstr">
      <vt:lpstr>Aptos</vt:lpstr>
      <vt:lpstr>Arial</vt:lpstr>
      <vt:lpstr>Calibri</vt:lpstr>
      <vt:lpstr>Calisto MT</vt:lpstr>
      <vt:lpstr>Century Gothic</vt:lpstr>
      <vt:lpstr>Times New Roman</vt:lpstr>
      <vt:lpstr>Univers</vt:lpstr>
      <vt:lpstr>Univers Condensed</vt:lpstr>
      <vt:lpstr>Wingdings 3</vt:lpstr>
      <vt:lpstr>ChronicleVTI</vt:lpstr>
      <vt:lpstr>GradientVTI</vt:lpstr>
      <vt:lpstr>Ion</vt:lpstr>
      <vt:lpstr>Acrobat Document</vt:lpstr>
      <vt:lpstr>The Hero/ Heroine Archetype Journey to Emotional Wellness</vt:lpstr>
      <vt:lpstr>Heroism Science  2023 Tauranga, New Zealand Thank you for the inspiration to do this research</vt:lpstr>
      <vt:lpstr>Trite, but powerful.  What if daily life is the call to adventure? Buddha’s First Noble Truth: duhkka, suffering or dissatisfaction with life.  Tests abound in life. What if the Hero/Heroine journey is to face the tests of life to transform. To find the helpers. To return: “the adventurer must return with his life-transmuting trophy.” (Campbell pg. 196) </vt:lpstr>
      <vt:lpstr>Tests in life: Stress,  Sadness,  Relationships, stereotypes, External and Internal stories, Disappointments</vt:lpstr>
      <vt:lpstr>Helpers: Friends, families, Resources, ancest0rs, deities, INTERNAL, Mythic beings, animals,  Internal CHARACTERIsticS </vt:lpstr>
      <vt:lpstr>PowerPoint Presentation</vt:lpstr>
      <vt:lpstr>PowerPoint Presentation</vt:lpstr>
      <vt:lpstr>Archetypes</vt:lpstr>
      <vt:lpstr>Archetypal Wellness Workshop</vt:lpstr>
      <vt:lpstr>Data Collection (Qualtrics)</vt:lpstr>
      <vt:lpstr>Participants,  22 from purposive sampling</vt:lpstr>
      <vt:lpstr>Theme 1: Archetypes were easy to visualize</vt:lpstr>
      <vt:lpstr>Themes 2: Awareness was enhanced   Calmness and peace  Openness to possibilities  Self- Empowerment  Refinement of  Purpose</vt:lpstr>
      <vt:lpstr>Theme 3: Interaction with archetype transmuted emotions</vt:lpstr>
      <vt:lpstr>Theme 4: Archetypes were called on for stress and difficult or messy situations (after 30 days)</vt:lpstr>
      <vt:lpstr>PowerPoint Presentation</vt:lpstr>
      <vt:lpstr>Archetypal Wellness</vt:lpstr>
      <vt:lpstr>Thank you! Let’s keep telling our stories Annabelle Nelson, PhD anelson@fielding.edu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Annabelle Nelson</dc:creator>
  <cp:lastModifiedBy>Annabelle Nelson</cp:lastModifiedBy>
  <cp:revision>1</cp:revision>
  <dcterms:created xsi:type="dcterms:W3CDTF">2025-09-11T21:25:12Z</dcterms:created>
  <dcterms:modified xsi:type="dcterms:W3CDTF">2025-09-13T14:59:30Z</dcterms:modified>
</cp:coreProperties>
</file>